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5" r:id="rId1"/>
  </p:sldMasterIdLst>
  <p:notesMasterIdLst>
    <p:notesMasterId r:id="rId28"/>
  </p:notesMasterIdLst>
  <p:handoutMasterIdLst>
    <p:handoutMasterId r:id="rId29"/>
  </p:handoutMasterIdLst>
  <p:sldIdLst>
    <p:sldId id="401" r:id="rId2"/>
    <p:sldId id="315" r:id="rId3"/>
    <p:sldId id="314" r:id="rId4"/>
    <p:sldId id="437" r:id="rId5"/>
    <p:sldId id="374" r:id="rId6"/>
    <p:sldId id="400" r:id="rId7"/>
    <p:sldId id="304" r:id="rId8"/>
    <p:sldId id="305" r:id="rId9"/>
    <p:sldId id="306" r:id="rId10"/>
    <p:sldId id="308" r:id="rId11"/>
    <p:sldId id="439" r:id="rId12"/>
    <p:sldId id="438" r:id="rId13"/>
    <p:sldId id="440" r:id="rId14"/>
    <p:sldId id="441" r:id="rId15"/>
    <p:sldId id="443" r:id="rId16"/>
    <p:sldId id="444" r:id="rId17"/>
    <p:sldId id="442" r:id="rId18"/>
    <p:sldId id="309" r:id="rId19"/>
    <p:sldId id="448" r:id="rId20"/>
    <p:sldId id="396" r:id="rId21"/>
    <p:sldId id="447" r:id="rId22"/>
    <p:sldId id="445" r:id="rId23"/>
    <p:sldId id="446" r:id="rId24"/>
    <p:sldId id="449" r:id="rId25"/>
    <p:sldId id="450" r:id="rId26"/>
    <p:sldId id="313" r:id="rId27"/>
  </p:sldIdLst>
  <p:sldSz cx="10080625" cy="5670550"/>
  <p:notesSz cx="7772400" cy="10058400"/>
  <p:embeddedFontLst>
    <p:embeddedFont>
      <p:font typeface="Proxima Nova Alt Rg" panose="02000506030000020004" pitchFamily="2" charset="0"/>
      <p:regular r:id="rId30"/>
      <p:bold r:id="rId31"/>
      <p:italic r:id="rId32"/>
      <p:boldItalic r:id="rId3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AD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Grid="0">
      <p:cViewPr varScale="1">
        <p:scale>
          <a:sx n="126" d="100"/>
          <a:sy n="126" d="100"/>
        </p:scale>
        <p:origin x="144" y="6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3" d="100"/>
          <a:sy n="73" d="100"/>
        </p:scale>
        <p:origin x="3150" y="5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Proxima Nova Alt Rg" panose="02000506030000020004" pitchFamily="2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402138" y="0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3D14DB-7F98-45D5-8590-CF9744E6C20D}" type="datetimeFigureOut">
              <a:rPr lang="en-US" smtClean="0">
                <a:latin typeface="Proxima Nova Alt Rg" panose="02000506030000020004" pitchFamily="2" charset="0"/>
              </a:rPr>
              <a:t>8/31/2026</a:t>
            </a:fld>
            <a:endParaRPr lang="en-US" dirty="0">
              <a:latin typeface="Proxima Nova Alt Rg" panose="02000506030000020004" pitchFamily="2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553575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Proxima Nova Alt Rg" panose="02000506030000020004" pitchFamily="2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402138" y="9553575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CFD633-78BE-469C-BC7F-0C46EC5604FA}" type="slidenum">
              <a:rPr lang="en-US" smtClean="0">
                <a:latin typeface="Proxima Nova Alt Rg" panose="02000506030000020004" pitchFamily="2" charset="0"/>
              </a:rPr>
              <a:t>‹#›</a:t>
            </a:fld>
            <a:endParaRPr lang="en-US" dirty="0">
              <a:latin typeface="Proxima Nova Alt Rg" panose="0200050603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50299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Proxima Nova Alt Rg" panose="02000506030000020004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402138" y="0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Proxima Nova Alt Rg" panose="02000506030000020004" pitchFamily="2" charset="0"/>
              </a:defRPr>
            </a:lvl1pPr>
          </a:lstStyle>
          <a:p>
            <a:fld id="{32E47435-B17C-4E46-A2F5-7C5177B179D8}" type="datetimeFigureOut">
              <a:rPr lang="en-US" smtClean="0"/>
              <a:pPr/>
              <a:t>8/31/2026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69950" y="1257300"/>
            <a:ext cx="6032500" cy="339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77875" y="4840288"/>
            <a:ext cx="6216650" cy="39608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53575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Proxima Nova Alt Rg" panose="02000506030000020004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402138" y="9553575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Proxima Nova Alt Rg" panose="02000506030000020004" pitchFamily="2" charset="0"/>
              </a:defRPr>
            </a:lvl1pPr>
          </a:lstStyle>
          <a:p>
            <a:fld id="{FDE7CC1E-329C-405E-83A2-31F2FF4945F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09111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Proxima Nova Alt Rg" panose="02000506030000020004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Proxima Nova Alt Rg" panose="02000506030000020004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Proxima Nova Alt Rg" panose="02000506030000020004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Proxima Nova Alt Rg" panose="02000506030000020004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Proxima Nova Alt Rg" panose="02000506030000020004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FA7700-708F-40CB-8442-42B5E964EA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5348" y="3165763"/>
            <a:ext cx="9504507" cy="78220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4C9A87-C279-490F-82C7-6EB3E5C5F0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5348" y="4015653"/>
            <a:ext cx="9504507" cy="935759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2393841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14C7AA-A44F-4732-A018-56EFCB8400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377825"/>
            <a:ext cx="3251200" cy="1323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2A8D39-5A61-414C-AB2A-47C6320934E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86250" y="815975"/>
            <a:ext cx="5102225" cy="403066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87A1C6-088E-4D9E-B175-C38F466CFC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3738" y="1701800"/>
            <a:ext cx="3251200" cy="3151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88C805-C5F5-4455-8B8B-F484B8B85D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17 September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EFBE7E-CA36-442F-A954-58948F85E5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configuring zotero online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ECC950-6EF2-43F8-AA75-826490ABEA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D8AC4-6D4A-4929-B50F-079CB5D31D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122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68B856-8036-4128-900B-83DAEA8F3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77E3617-6970-4D0D-8CBB-7361F65057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3A97C1-BEFC-4213-8306-67D4219B71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17 September 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6B46C1-6628-44FE-832E-7EF88E1629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configuring zotero online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B71E61-A7D4-4B5C-A241-08DEACD86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D8AC4-6D4A-4929-B50F-079CB5D31D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6697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854F330-815E-4C4E-8F4C-3078BB9EA9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213600" y="301625"/>
            <a:ext cx="2173288" cy="48053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5F5C7AB-9CEA-4D6B-B691-917028C499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93738" y="301625"/>
            <a:ext cx="6367462" cy="48053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624BFB-6C7B-45B4-B02A-52D5D23706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17 September 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839F0F-8FB5-4D68-A57B-31D1959353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configuring zotero online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6BD4E4-04F9-4AA0-9B84-D7FBBDF5F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D8AC4-6D4A-4929-B50F-079CB5D31D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5393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03A97C-C58C-40C8-8855-6A2AD07712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587E53-F891-45E5-A985-B9FFC5BCA4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FE8BA0-8AD7-47CB-81EE-E72A54601B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17 September 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592779-3729-4696-A1B1-C549793D7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configuring zotero online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BE494C-0DD1-498E-909F-86E810573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D8AC4-6D4A-4929-B50F-079CB5D31D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701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C9A810-983E-43BA-8835-061B283F36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388" y="1414463"/>
            <a:ext cx="8694737" cy="23574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0D42DF-BB67-4E06-973D-F048CA8D71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7388" y="3794125"/>
            <a:ext cx="8694737" cy="124142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988911-3D80-4E83-B6A5-B45DA385D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17 September 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9F6143-FF3C-4722-AB5E-89B955A4B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configuring zotero online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C4E9F9-CC00-4242-AF80-AB73947BD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D8AC4-6D4A-4929-B50F-079CB5D31D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6302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383167-CD53-42BE-A946-612DA9758A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2AA363-D496-49FE-BE65-284CF7DDAB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3738" y="1509713"/>
            <a:ext cx="4270375" cy="35972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515470-6B4A-48B9-8060-B71076C1D1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16513" y="1509713"/>
            <a:ext cx="4270375" cy="35972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9C3C9B-CDF1-4539-8161-582D50B86B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17 September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C3D1FB-ECD4-4BF1-9B52-6BF6133E54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configuring zotero online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04B301-F9C8-440E-9947-582E6D04F5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D8AC4-6D4A-4929-B50F-079CB5D31D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1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2BDE8F-8949-4570-A1F8-4D1AAD10F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301625"/>
            <a:ext cx="8694737" cy="10969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BD6140-7481-43DF-8BC5-C3A67ECA99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3738" y="1390650"/>
            <a:ext cx="4265612" cy="6810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D0CCF5-BF9E-4561-BF81-DC2892713F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3738" y="2071688"/>
            <a:ext cx="4265612" cy="30464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209066-752E-4818-AA34-D342C1B704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103813" y="1390650"/>
            <a:ext cx="4284662" cy="6810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E113F7B-9ADB-4F0D-B27A-EE49D7FB62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103813" y="2071688"/>
            <a:ext cx="4284662" cy="30464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7CACFB0-45A8-4BA4-99EA-C64D6DD580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17 September 2026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2E27951-A3C7-4DC4-BFDF-5A8046FB81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configuring zotero online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58C1B7E-4167-4E42-A19F-60E82C9F8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D8AC4-6D4A-4929-B50F-079CB5D31D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0664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AFDD5-8CF2-4FC7-855C-2355735A7B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ED9F3A-2788-4166-BF90-98ABA7DD03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17 September 2026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5802385-DEBD-4219-B4CB-42D2473CB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configuring zotero online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776B50-764E-4A04-BE75-7772C89E5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D8AC4-6D4A-4929-B50F-079CB5D31D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792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AFDD5-8CF2-4FC7-855C-2355735A7B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3657076"/>
            <a:ext cx="8693150" cy="10969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ED9F3A-2788-4166-BF90-98ABA7DD03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17 September 2026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5802385-DEBD-4219-B4CB-42D2473CB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configuring zotero online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776B50-764E-4A04-BE75-7772C89E5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D8AC4-6D4A-4929-B50F-079CB5D31D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501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16637BB-0AC2-4B78-A751-8481A7EF38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17 September 2026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7EEF281-3252-44F3-83C3-80D0637496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configuring zotero online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C24682-A4F7-4BCC-BDB6-E52793D2D8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D8AC4-6D4A-4929-B50F-079CB5D31D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956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40242B-5CC4-4BC1-85FD-34539C123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377825"/>
            <a:ext cx="3251200" cy="1323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0831A3-D009-4FE0-9F78-12978F7C11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6250" y="815975"/>
            <a:ext cx="5102225" cy="40306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DB2ADD-22FF-4EB9-A1AA-A3A8AC186E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3738" y="1701800"/>
            <a:ext cx="3251200" cy="3151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ED3CC2-086C-4A1E-9BD5-28E6D9E931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17 September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B2E9B5-71DB-4EF7-890E-B6E11FBF7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configuring zotero online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63942B-C27A-469B-BC7B-BF19F7DC44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D8AC4-6D4A-4929-B50F-079CB5D31D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1614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C0DBD98-D1A6-401D-B702-B3F693EDC5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301625"/>
            <a:ext cx="8693150" cy="10969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D821F3-D1EC-4EA1-8167-F0BE32C37F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3738" y="1509713"/>
            <a:ext cx="8693150" cy="35972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A04FD7-617F-4C9C-A9E8-E750561F22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3738" y="5256213"/>
            <a:ext cx="2266950" cy="3016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US"/>
              <a:t>17 September 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DFD129-CF4A-4380-8724-2BA653653E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38513" y="5256213"/>
            <a:ext cx="3403600" cy="3016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configuring zotero online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2A1829-C4F3-4DB4-997E-BB05C0E8E4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19938" y="5256213"/>
            <a:ext cx="2266950" cy="3016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ED8AC4-6D4A-4929-B50F-079CB5D31D8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7760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7" r:id="rId7"/>
    <p:sldLayoutId id="2147483672" r:id="rId8"/>
    <p:sldLayoutId id="2147483673" r:id="rId9"/>
    <p:sldLayoutId id="2147483674" r:id="rId10"/>
    <p:sldLayoutId id="2147483675" r:id="rId11"/>
    <p:sldLayoutId id="2147483676" r:id="rId1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7FA53E7-1485-48DD-A680-A9DE78A6C8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configuring Zotero online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B7AFC51F-BFDB-4940-8D30-66DC7C0AEF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17 September 2026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4C60110C-49AE-4F8B-9B5C-5B1F50D35F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D8AC4-6D4A-4929-B50F-079CB5D31D8E}" type="slidenum">
              <a:rPr lang="en-US" smtClean="0"/>
              <a:t>1</a:t>
            </a:fld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C2F7738-8D46-4FC1-9E4F-5B33878F6A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configuring zotero online</a:t>
            </a:r>
          </a:p>
        </p:txBody>
      </p:sp>
    </p:spTree>
    <p:extLst>
      <p:ext uri="{BB962C8B-B14F-4D97-AF65-F5344CB8AC3E}">
        <p14:creationId xmlns:p14="http://schemas.microsoft.com/office/powerpoint/2010/main" val="34994082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85F160E-CBC9-6D21-C2FC-A677143D79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48335" y="946613"/>
            <a:ext cx="4183954" cy="3297080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227A27B-03F0-41AC-AB91-97C992BD6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17 September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2A04A7-18BC-4DA1-ACC5-6B216C91C4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D8AC4-6D4A-4929-B50F-079CB5D31D8E}" type="slidenum">
              <a:rPr lang="en-US" smtClean="0"/>
              <a:t>10</a:t>
            </a:fld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7FD08DE-8FA4-F1A1-DA01-87062F65E8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38513" y="5256213"/>
            <a:ext cx="3403600" cy="45719"/>
          </a:xfrm>
        </p:spPr>
        <p:txBody>
          <a:bodyPr/>
          <a:lstStyle/>
          <a:p>
            <a:r>
              <a:rPr lang="en-US"/>
              <a:t>configuring zotero online</a:t>
            </a:r>
            <a:endParaRPr lang="en-US" dirty="0"/>
          </a:p>
        </p:txBody>
      </p:sp>
      <p:sp>
        <p:nvSpPr>
          <p:cNvPr id="4" name="Arrow: Right 3" descr="arrow number pointing from sources to Juris-M screenshot">
            <a:extLst>
              <a:ext uri="{FF2B5EF4-FFF2-40B4-BE49-F238E27FC236}">
                <a16:creationId xmlns:a16="http://schemas.microsoft.com/office/drawing/2014/main" id="{65D749BD-A1FA-27D2-D4DE-A86B108BFEA6}"/>
              </a:ext>
            </a:extLst>
          </p:cNvPr>
          <p:cNvSpPr/>
          <p:nvPr/>
        </p:nvSpPr>
        <p:spPr>
          <a:xfrm rot="10800000">
            <a:off x="5106744" y="1803467"/>
            <a:ext cx="419781" cy="301626"/>
          </a:xfrm>
          <a:prstGeom prst="rightArrow">
            <a:avLst/>
          </a:prstGeom>
          <a:solidFill>
            <a:srgbClr val="00B05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6306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D883E8-BB2B-4969-3271-7DB5C0D4ED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CB85911-85EF-F39A-0901-7575D1EAAB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82856" y="0"/>
            <a:ext cx="5914908" cy="5256212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C4AA219-9908-118C-E3DA-C7FA0F2ECD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17 September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31BC8C-3701-0951-52A9-ECE0A55F1B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D8AC4-6D4A-4929-B50F-079CB5D31D8E}" type="slidenum">
              <a:rPr lang="en-US" smtClean="0"/>
              <a:t>11</a:t>
            </a:fld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40907BF-18F0-E60E-A12F-D50346D2C1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configuring zotero online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59C90A9D-965E-0D71-5918-5E395A53ED95}"/>
              </a:ext>
            </a:extLst>
          </p:cNvPr>
          <p:cNvSpPr/>
          <p:nvPr/>
        </p:nvSpPr>
        <p:spPr>
          <a:xfrm>
            <a:off x="4121513" y="2474788"/>
            <a:ext cx="1837594" cy="2026873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677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235702-9B84-63FE-A4E0-697AE9F9FE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00BC57F-A1D6-E824-D353-D5099C2BBA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48335" y="946613"/>
            <a:ext cx="4183954" cy="3297080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1570EA-9DAA-DB7C-B64D-1AC8CC21B1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17 September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FE407B-1F01-011B-20B6-6C07D542BF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D8AC4-6D4A-4929-B50F-079CB5D31D8E}" type="slidenum">
              <a:rPr lang="en-US" smtClean="0"/>
              <a:t>12</a:t>
            </a:fld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4391337-1DD1-23A6-F55C-AF7494682613}"/>
              </a:ext>
            </a:extLst>
          </p:cNvPr>
          <p:cNvSpPr/>
          <p:nvPr/>
        </p:nvSpPr>
        <p:spPr>
          <a:xfrm>
            <a:off x="3965331" y="1825521"/>
            <a:ext cx="638582" cy="373711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A20B4D1-0702-A89B-CCCF-0089F12E0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38513" y="5256213"/>
            <a:ext cx="3403600" cy="45719"/>
          </a:xfrm>
        </p:spPr>
        <p:txBody>
          <a:bodyPr/>
          <a:lstStyle/>
          <a:p>
            <a:r>
              <a:rPr lang="en-US"/>
              <a:t>configuring zotero online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2622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1557A8-8BDF-CEE0-047B-26F747D80E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9CC6BFE-F97B-74C5-7FAC-DE4A33A3E8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82856" y="0"/>
            <a:ext cx="5914907" cy="5256212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B3F180-1261-4F04-F58B-43C04AAF45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17 September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575A89-40AC-199D-0274-4774A4D28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D8AC4-6D4A-4929-B50F-079CB5D31D8E}" type="slidenum">
              <a:rPr lang="en-US" smtClean="0"/>
              <a:t>13</a:t>
            </a:fld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B1A6550-DD4C-10B6-214C-F52FFCBBDB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configuring zotero online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D5904A96-862F-CD4B-E88C-1F3F78E512DE}"/>
              </a:ext>
            </a:extLst>
          </p:cNvPr>
          <p:cNvSpPr/>
          <p:nvPr/>
        </p:nvSpPr>
        <p:spPr>
          <a:xfrm>
            <a:off x="3972044" y="1068019"/>
            <a:ext cx="1927594" cy="2026873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162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E4483E-49EE-C75A-49C3-05CBDDE1D6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20A8B5E-6A20-ED3D-8307-2CE626CA8F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82856" y="0"/>
            <a:ext cx="5914907" cy="5256211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4A6F0BF-747F-8EC9-5641-DD6A3BD0E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17 September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425758-B708-61EE-2BDE-10E84DA61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D8AC4-6D4A-4929-B50F-079CB5D31D8E}" type="slidenum">
              <a:rPr lang="en-US" smtClean="0"/>
              <a:t>14</a:t>
            </a:fld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43D3058-D858-4E1B-2279-DD76235E7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configuring zotero online</a:t>
            </a:r>
          </a:p>
        </p:txBody>
      </p:sp>
      <p:sp>
        <p:nvSpPr>
          <p:cNvPr id="4" name="Arrow: Right 3" descr="arrow number pointing from sources to Juris-M screenshot">
            <a:extLst>
              <a:ext uri="{FF2B5EF4-FFF2-40B4-BE49-F238E27FC236}">
                <a16:creationId xmlns:a16="http://schemas.microsoft.com/office/drawing/2014/main" id="{856B07B8-9BE3-B1B6-4285-1EF2628F084C}"/>
              </a:ext>
            </a:extLst>
          </p:cNvPr>
          <p:cNvSpPr/>
          <p:nvPr/>
        </p:nvSpPr>
        <p:spPr>
          <a:xfrm>
            <a:off x="3708766" y="2835275"/>
            <a:ext cx="419781" cy="301626"/>
          </a:xfrm>
          <a:prstGeom prst="rightArrow">
            <a:avLst/>
          </a:prstGeom>
          <a:solidFill>
            <a:srgbClr val="00B05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3494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773637-11BF-6E40-4BB7-EF8CFD0FAD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ADFAD2E-3CD6-1E1A-FDA7-775C4792CC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82856" y="0"/>
            <a:ext cx="5914906" cy="5256211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6FED3A-BA55-EDCE-5EE4-B21DDA7FAF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17 September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D67A26-F27C-CACE-8C5D-F0652CCEE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D8AC4-6D4A-4929-B50F-079CB5D31D8E}" type="slidenum">
              <a:rPr lang="en-US" smtClean="0"/>
              <a:t>15</a:t>
            </a:fld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E49909C-9FE5-EF38-75B2-DA6FE801D1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configuring zotero online</a:t>
            </a:r>
          </a:p>
        </p:txBody>
      </p:sp>
      <p:sp>
        <p:nvSpPr>
          <p:cNvPr id="4" name="Arrow: Right 3" descr="arrow number pointing from sources to Juris-M screenshot">
            <a:extLst>
              <a:ext uri="{FF2B5EF4-FFF2-40B4-BE49-F238E27FC236}">
                <a16:creationId xmlns:a16="http://schemas.microsoft.com/office/drawing/2014/main" id="{561EC4F4-FE0F-0823-8BCE-02942BC8AC1B}"/>
              </a:ext>
            </a:extLst>
          </p:cNvPr>
          <p:cNvSpPr/>
          <p:nvPr/>
        </p:nvSpPr>
        <p:spPr>
          <a:xfrm>
            <a:off x="4174758" y="1964836"/>
            <a:ext cx="419781" cy="301626"/>
          </a:xfrm>
          <a:prstGeom prst="rightArrow">
            <a:avLst/>
          </a:prstGeom>
          <a:solidFill>
            <a:srgbClr val="00B05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7208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002F55-7F46-E54B-3A4F-45E653E076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FE5C606-466F-0BFE-D00B-30917A5094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82856" y="0"/>
            <a:ext cx="5914906" cy="5256210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6BEF84-1967-FB33-D12D-A2EDA6098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17 September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83A4FD-BC56-4AC7-75C2-AA53EF46B6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D8AC4-6D4A-4929-B50F-079CB5D31D8E}" type="slidenum">
              <a:rPr lang="en-US" smtClean="0"/>
              <a:t>16</a:t>
            </a:fld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AEF4505-DB26-8212-238C-78B22ABC98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configuring zotero online</a:t>
            </a:r>
          </a:p>
        </p:txBody>
      </p:sp>
    </p:spTree>
    <p:extLst>
      <p:ext uri="{BB962C8B-B14F-4D97-AF65-F5344CB8AC3E}">
        <p14:creationId xmlns:p14="http://schemas.microsoft.com/office/powerpoint/2010/main" val="14670216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26ECF9-5BB6-E70A-80DB-A757C6E0D2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7D68F5C-7640-DB17-CE50-A3F1252A17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82856" y="0"/>
            <a:ext cx="5914906" cy="5256211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DE80F3B-B7F1-DEE5-C72A-8C456FED3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17 September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A2711F-EC18-DA67-8C6C-CBA733DB4D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D8AC4-6D4A-4929-B50F-079CB5D31D8E}" type="slidenum">
              <a:rPr lang="en-US" smtClean="0"/>
              <a:t>17</a:t>
            </a:fld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CA0D0D3-4642-2AFD-4CD7-03A9A5AB9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configuring zotero online</a:t>
            </a:r>
          </a:p>
        </p:txBody>
      </p:sp>
    </p:spTree>
    <p:extLst>
      <p:ext uri="{BB962C8B-B14F-4D97-AF65-F5344CB8AC3E}">
        <p14:creationId xmlns:p14="http://schemas.microsoft.com/office/powerpoint/2010/main" val="32523363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B5A2FE62-0C17-A628-4096-BA4DB9560B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85960" y="501574"/>
            <a:ext cx="5453397" cy="4297439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227A27B-03F0-41AC-AB91-97C992BD6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17 September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2A04A7-18BC-4DA1-ACC5-6B216C91C4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D8AC4-6D4A-4929-B50F-079CB5D31D8E}" type="slidenum">
              <a:rPr lang="en-US" smtClean="0"/>
              <a:t>18</a:t>
            </a:fld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9F201D9-37D1-36F4-0D40-E58026D3C9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configuring zotero online</a:t>
            </a:r>
          </a:p>
        </p:txBody>
      </p:sp>
      <p:sp>
        <p:nvSpPr>
          <p:cNvPr id="4" name="Arrow: Right 3" descr="arrow number pointing from sources to Juris-M screenshot">
            <a:extLst>
              <a:ext uri="{FF2B5EF4-FFF2-40B4-BE49-F238E27FC236}">
                <a16:creationId xmlns:a16="http://schemas.microsoft.com/office/drawing/2014/main" id="{FFC75136-6587-AA6D-D689-6E4BF935EF3D}"/>
              </a:ext>
            </a:extLst>
          </p:cNvPr>
          <p:cNvSpPr/>
          <p:nvPr/>
        </p:nvSpPr>
        <p:spPr>
          <a:xfrm rot="10800000">
            <a:off x="2750797" y="1815366"/>
            <a:ext cx="419781" cy="301626"/>
          </a:xfrm>
          <a:prstGeom prst="rightArrow">
            <a:avLst/>
          </a:prstGeom>
          <a:solidFill>
            <a:srgbClr val="00B05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207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023748-B837-5536-90EE-1615CFCF6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4D3B293B-768D-E442-D781-668E3116B3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85961" y="501574"/>
            <a:ext cx="5453395" cy="4297439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02B5F4-495F-BED2-F50A-9CD21A8A0D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17 September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3B69D34-BAAB-807A-E488-547577C397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D8AC4-6D4A-4929-B50F-079CB5D31D8E}" type="slidenum">
              <a:rPr lang="en-US" smtClean="0"/>
              <a:t>19</a:t>
            </a:fld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17C6868-1B77-2680-1138-0933CD74CC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configuring zotero online</a:t>
            </a:r>
          </a:p>
        </p:txBody>
      </p:sp>
      <p:sp>
        <p:nvSpPr>
          <p:cNvPr id="4" name="Arrow: Right 3" descr="arrow number pointing from sources to Juris-M screenshot">
            <a:extLst>
              <a:ext uri="{FF2B5EF4-FFF2-40B4-BE49-F238E27FC236}">
                <a16:creationId xmlns:a16="http://schemas.microsoft.com/office/drawing/2014/main" id="{9D47F939-5D99-C5DA-63E5-9852878E036C}"/>
              </a:ext>
            </a:extLst>
          </p:cNvPr>
          <p:cNvSpPr/>
          <p:nvPr/>
        </p:nvSpPr>
        <p:spPr>
          <a:xfrm>
            <a:off x="3251959" y="2636517"/>
            <a:ext cx="419781" cy="301626"/>
          </a:xfrm>
          <a:prstGeom prst="rightArrow">
            <a:avLst/>
          </a:prstGeom>
          <a:solidFill>
            <a:srgbClr val="00B05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539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83F41E9-DD73-DBD1-B379-964C616334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82857" y="0"/>
            <a:ext cx="5914908" cy="5256213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227A27B-03F0-41AC-AB91-97C992BD6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17 September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2A04A7-18BC-4DA1-ACC5-6B216C91C4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D8AC4-6D4A-4929-B50F-079CB5D31D8E}" type="slidenum">
              <a:rPr lang="en-US" smtClean="0"/>
              <a:t>2</a:t>
            </a:fld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91046A02-374C-48FB-9D38-81FBDC79B428}"/>
              </a:ext>
            </a:extLst>
          </p:cNvPr>
          <p:cNvSpPr/>
          <p:nvPr/>
        </p:nvSpPr>
        <p:spPr>
          <a:xfrm>
            <a:off x="6616672" y="560195"/>
            <a:ext cx="382048" cy="284819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8716F98-8318-4541-9AF5-3715F7683D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configuring zotero online</a:t>
            </a:r>
          </a:p>
        </p:txBody>
      </p:sp>
    </p:spTree>
    <p:extLst>
      <p:ext uri="{BB962C8B-B14F-4D97-AF65-F5344CB8AC3E}">
        <p14:creationId xmlns:p14="http://schemas.microsoft.com/office/powerpoint/2010/main" val="3475179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75C533A-BEB1-67F3-47FA-7A86A408B9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03737" y="0"/>
            <a:ext cx="3473147" cy="5253027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227A27B-03F0-41AC-AB91-97C992BD6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17 September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2A04A7-18BC-4DA1-ACC5-6B216C91C4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D8AC4-6D4A-4929-B50F-079CB5D31D8E}" type="slidenum">
              <a:rPr lang="en-US" smtClean="0"/>
              <a:t>20</a:t>
            </a:fld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7E55B37-52D3-7FBA-A97F-7BF201F6C6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configuring zotero online</a:t>
            </a:r>
          </a:p>
        </p:txBody>
      </p:sp>
      <p:sp>
        <p:nvSpPr>
          <p:cNvPr id="6" name="Arrow: Right 5" descr="arrow number pointing from sources to Juris-M screenshot">
            <a:extLst>
              <a:ext uri="{FF2B5EF4-FFF2-40B4-BE49-F238E27FC236}">
                <a16:creationId xmlns:a16="http://schemas.microsoft.com/office/drawing/2014/main" id="{D2D28AB5-7414-808A-9DE6-DB56E49F7A4F}"/>
              </a:ext>
            </a:extLst>
          </p:cNvPr>
          <p:cNvSpPr/>
          <p:nvPr/>
        </p:nvSpPr>
        <p:spPr>
          <a:xfrm>
            <a:off x="3682782" y="2214486"/>
            <a:ext cx="419781" cy="301626"/>
          </a:xfrm>
          <a:prstGeom prst="rightArrow">
            <a:avLst/>
          </a:prstGeom>
          <a:solidFill>
            <a:srgbClr val="00B05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>
              <a:solidFill>
                <a:srgbClr val="00B050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5A9AD43-F541-EA7F-A5F5-D6CFEA44E709}"/>
              </a:ext>
            </a:extLst>
          </p:cNvPr>
          <p:cNvSpPr/>
          <p:nvPr/>
        </p:nvSpPr>
        <p:spPr>
          <a:xfrm>
            <a:off x="5157562" y="2214486"/>
            <a:ext cx="575023" cy="373711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Right 7" descr="arrow number pointing from sources to Juris-M screenshot">
            <a:extLst>
              <a:ext uri="{FF2B5EF4-FFF2-40B4-BE49-F238E27FC236}">
                <a16:creationId xmlns:a16="http://schemas.microsoft.com/office/drawing/2014/main" id="{0C23B353-1615-9950-4961-DEB3A3C1F4FD}"/>
              </a:ext>
            </a:extLst>
          </p:cNvPr>
          <p:cNvSpPr/>
          <p:nvPr/>
        </p:nvSpPr>
        <p:spPr>
          <a:xfrm>
            <a:off x="3747259" y="3817617"/>
            <a:ext cx="419781" cy="301626"/>
          </a:xfrm>
          <a:prstGeom prst="rightArrow">
            <a:avLst/>
          </a:prstGeom>
          <a:solidFill>
            <a:srgbClr val="00B05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>
              <a:solidFill>
                <a:srgbClr val="00B050"/>
              </a:solidFill>
            </a:endParaRPr>
          </a:p>
        </p:txBody>
      </p:sp>
      <p:sp>
        <p:nvSpPr>
          <p:cNvPr id="10" name="Arrow: Right 9" descr="arrow number pointing from sources to Juris-M screenshot">
            <a:extLst>
              <a:ext uri="{FF2B5EF4-FFF2-40B4-BE49-F238E27FC236}">
                <a16:creationId xmlns:a16="http://schemas.microsoft.com/office/drawing/2014/main" id="{D1751739-9FE4-339B-7685-1ABB792DC0EE}"/>
              </a:ext>
            </a:extLst>
          </p:cNvPr>
          <p:cNvSpPr/>
          <p:nvPr/>
        </p:nvSpPr>
        <p:spPr>
          <a:xfrm>
            <a:off x="3747258" y="4217623"/>
            <a:ext cx="419781" cy="301626"/>
          </a:xfrm>
          <a:prstGeom prst="rightArrow">
            <a:avLst/>
          </a:prstGeom>
          <a:solidFill>
            <a:srgbClr val="00B05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9336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188C4E-F7E6-C980-FEF4-184963B74A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E45B229-4EA0-726E-0A77-533411593E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85960" y="501574"/>
            <a:ext cx="5453397" cy="4297439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5739F33-079F-3E27-BAFD-3114631447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17 September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0706C54-8E04-086D-478E-D904D2DB3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D8AC4-6D4A-4929-B50F-079CB5D31D8E}" type="slidenum">
              <a:rPr lang="en-US" smtClean="0"/>
              <a:t>21</a:t>
            </a:fld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6840CBF-33BE-F05A-EF46-5F519BAE70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configuring zotero online</a:t>
            </a:r>
          </a:p>
        </p:txBody>
      </p:sp>
      <p:sp>
        <p:nvSpPr>
          <p:cNvPr id="4" name="Arrow: Right 3" descr="arrow number pointing from sources to Juris-M screenshot">
            <a:extLst>
              <a:ext uri="{FF2B5EF4-FFF2-40B4-BE49-F238E27FC236}">
                <a16:creationId xmlns:a16="http://schemas.microsoft.com/office/drawing/2014/main" id="{861A3EB5-AD09-EB2B-33CF-DD713C415817}"/>
              </a:ext>
            </a:extLst>
          </p:cNvPr>
          <p:cNvSpPr/>
          <p:nvPr/>
        </p:nvSpPr>
        <p:spPr>
          <a:xfrm rot="10800000">
            <a:off x="2820742" y="1481259"/>
            <a:ext cx="419781" cy="301626"/>
          </a:xfrm>
          <a:prstGeom prst="rightArrow">
            <a:avLst/>
          </a:prstGeom>
          <a:solidFill>
            <a:srgbClr val="00B05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3422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76FAA1-8A76-5248-B8EA-56D7E299A0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9DB2B54F-A5D7-F96C-1AE8-AC981B5EDE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85961" y="501574"/>
            <a:ext cx="5453395" cy="4297439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4A90F40-7F9E-A790-F6B0-A5F6B46C2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17 September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EA8669A-BC5D-B27C-3151-0F24FBFCA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D8AC4-6D4A-4929-B50F-079CB5D31D8E}" type="slidenum">
              <a:rPr lang="en-US" smtClean="0"/>
              <a:t>22</a:t>
            </a:fld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B613D73-7068-CBD0-8137-28710E87B9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configuring zotero online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6DEDC32-E1A2-A03C-75D9-6497A8A01D2B}"/>
              </a:ext>
            </a:extLst>
          </p:cNvPr>
          <p:cNvSpPr/>
          <p:nvPr/>
        </p:nvSpPr>
        <p:spPr>
          <a:xfrm>
            <a:off x="3543300" y="2031023"/>
            <a:ext cx="4016254" cy="467199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6045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DC3B92-FEC6-4D01-0880-ECDD5BD71E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B0BD2DF-E07C-8F0D-E0EE-00DC7E1B22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85961" y="501574"/>
            <a:ext cx="5453395" cy="429743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FA8623D-8497-B8EF-6E40-44972C6292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17 September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275027-2F29-0BF1-0BC6-0B75583B7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D8AC4-6D4A-4929-B50F-079CB5D31D8E}" type="slidenum">
              <a:rPr lang="en-US" smtClean="0"/>
              <a:t>23</a:t>
            </a:fld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03325B9-8795-0AED-C74C-E2E5CE66D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configuring zotero online</a:t>
            </a:r>
          </a:p>
        </p:txBody>
      </p:sp>
      <p:sp>
        <p:nvSpPr>
          <p:cNvPr id="4" name="Arrow: Right 3" descr="arrow number pointing from sources to Juris-M screenshot">
            <a:extLst>
              <a:ext uri="{FF2B5EF4-FFF2-40B4-BE49-F238E27FC236}">
                <a16:creationId xmlns:a16="http://schemas.microsoft.com/office/drawing/2014/main" id="{34FCC83C-AD67-E217-FF3F-E4B93FFB8F3F}"/>
              </a:ext>
            </a:extLst>
          </p:cNvPr>
          <p:cNvSpPr/>
          <p:nvPr/>
        </p:nvSpPr>
        <p:spPr>
          <a:xfrm>
            <a:off x="3244291" y="3821917"/>
            <a:ext cx="419781" cy="301626"/>
          </a:xfrm>
          <a:prstGeom prst="rightArrow">
            <a:avLst/>
          </a:prstGeom>
          <a:solidFill>
            <a:srgbClr val="FF000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372469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ED5343-A6A7-C706-4BDB-24CF42ED4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083411C-9DAB-C6F5-B220-7069CD7D78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03737" y="0"/>
            <a:ext cx="3473147" cy="5253026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39FD4AC-4E0D-AA72-20B4-D672FFDE54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17 September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994AC83-88A7-DD33-6726-BA7F99B24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D8AC4-6D4A-4929-B50F-079CB5D31D8E}" type="slidenum">
              <a:rPr lang="en-US" smtClean="0"/>
              <a:t>24</a:t>
            </a:fld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D894767-F3AF-A24A-A5AA-4B11E8CC6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configuring zotero online</a:t>
            </a:r>
          </a:p>
        </p:txBody>
      </p:sp>
      <p:sp>
        <p:nvSpPr>
          <p:cNvPr id="6" name="Arrow: Right 5" descr="arrow number pointing from sources to Juris-M screenshot">
            <a:extLst>
              <a:ext uri="{FF2B5EF4-FFF2-40B4-BE49-F238E27FC236}">
                <a16:creationId xmlns:a16="http://schemas.microsoft.com/office/drawing/2014/main" id="{8FF4DB04-1B38-3C07-B303-8DC22DF26733}"/>
              </a:ext>
            </a:extLst>
          </p:cNvPr>
          <p:cNvSpPr/>
          <p:nvPr/>
        </p:nvSpPr>
        <p:spPr>
          <a:xfrm>
            <a:off x="3594859" y="3287147"/>
            <a:ext cx="419781" cy="301626"/>
          </a:xfrm>
          <a:prstGeom prst="rightArrow">
            <a:avLst/>
          </a:prstGeom>
          <a:solidFill>
            <a:srgbClr val="00B05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4134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AF4991-639F-1D79-A25D-D21FE67C4F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07503BB-DEFB-8C33-AA58-40576319DF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03737" y="0"/>
            <a:ext cx="3473146" cy="5253026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4D5E27D-AD6F-710A-67E2-EBAABBA31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17 September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9EE59B-ED6E-ADD7-E96B-FC8C90081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D8AC4-6D4A-4929-B50F-079CB5D31D8E}" type="slidenum">
              <a:rPr lang="en-US" smtClean="0"/>
              <a:t>25</a:t>
            </a:fld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3315F57-896F-9206-A791-93544291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configuring zotero online</a:t>
            </a:r>
          </a:p>
        </p:txBody>
      </p:sp>
      <p:sp>
        <p:nvSpPr>
          <p:cNvPr id="6" name="Arrow: Right 5" descr="arrow number pointing from sources to Juris-M screenshot">
            <a:extLst>
              <a:ext uri="{FF2B5EF4-FFF2-40B4-BE49-F238E27FC236}">
                <a16:creationId xmlns:a16="http://schemas.microsoft.com/office/drawing/2014/main" id="{4FBC005A-E72C-E879-305D-1DE110E1E47A}"/>
              </a:ext>
            </a:extLst>
          </p:cNvPr>
          <p:cNvSpPr/>
          <p:nvPr/>
        </p:nvSpPr>
        <p:spPr>
          <a:xfrm>
            <a:off x="3717952" y="2768401"/>
            <a:ext cx="419781" cy="301626"/>
          </a:xfrm>
          <a:prstGeom prst="rightArrow">
            <a:avLst/>
          </a:prstGeom>
          <a:solidFill>
            <a:srgbClr val="00B05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>
              <a:solidFill>
                <a:srgbClr val="00B050"/>
              </a:solidFill>
            </a:endParaRPr>
          </a:p>
        </p:txBody>
      </p:sp>
      <p:sp>
        <p:nvSpPr>
          <p:cNvPr id="7" name="Arrow: Right 6" descr="arrow number pointing from sources to Juris-M screenshot">
            <a:extLst>
              <a:ext uri="{FF2B5EF4-FFF2-40B4-BE49-F238E27FC236}">
                <a16:creationId xmlns:a16="http://schemas.microsoft.com/office/drawing/2014/main" id="{A2A64844-7A13-0FD0-0F65-EE92145B0E58}"/>
              </a:ext>
            </a:extLst>
          </p:cNvPr>
          <p:cNvSpPr/>
          <p:nvPr/>
        </p:nvSpPr>
        <p:spPr>
          <a:xfrm>
            <a:off x="3717952" y="3773655"/>
            <a:ext cx="419781" cy="301626"/>
          </a:xfrm>
          <a:prstGeom prst="rightArrow">
            <a:avLst/>
          </a:prstGeom>
          <a:solidFill>
            <a:srgbClr val="00B05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4759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1BB1692-5CDC-F6A8-B389-EC68D7B8CD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90244" y="0"/>
            <a:ext cx="6300135" cy="514610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227A27B-03F0-41AC-AB91-97C992BD6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17 September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2A04A7-18BC-4DA1-ACC5-6B216C91C4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D8AC4-6D4A-4929-B50F-079CB5D31D8E}" type="slidenum">
              <a:rPr lang="en-US" smtClean="0"/>
              <a:t>26</a:t>
            </a:fld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05F1D459-B5F5-43D3-B42B-4E898CE320C8}"/>
              </a:ext>
            </a:extLst>
          </p:cNvPr>
          <p:cNvSpPr/>
          <p:nvPr/>
        </p:nvSpPr>
        <p:spPr>
          <a:xfrm>
            <a:off x="8011280" y="112712"/>
            <a:ext cx="242133" cy="23018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1869E24-9EE5-4CC4-B34D-CB3EE3EF96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configuring zotero online</a:t>
            </a:r>
          </a:p>
        </p:txBody>
      </p:sp>
    </p:spTree>
    <p:extLst>
      <p:ext uri="{BB962C8B-B14F-4D97-AF65-F5344CB8AC3E}">
        <p14:creationId xmlns:p14="http://schemas.microsoft.com/office/powerpoint/2010/main" val="72690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41DAEBE-6FDD-32C3-7325-E2951B4849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82857" y="0"/>
            <a:ext cx="5914908" cy="5256213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227A27B-03F0-41AC-AB91-97C992BD6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17 September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2A04A7-18BC-4DA1-ACC5-6B216C91C4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D8AC4-6D4A-4929-B50F-079CB5D31D8E}" type="slidenum">
              <a:rPr lang="en-US" smtClean="0"/>
              <a:t>3</a:t>
            </a:fld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91046A02-374C-48FB-9D38-81FBDC79B428}"/>
              </a:ext>
            </a:extLst>
          </p:cNvPr>
          <p:cNvSpPr/>
          <p:nvPr/>
        </p:nvSpPr>
        <p:spPr>
          <a:xfrm>
            <a:off x="4019052" y="845442"/>
            <a:ext cx="1152376" cy="397996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A9B9953-8D63-4EB8-99DC-03584341E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configuring zotero online</a:t>
            </a:r>
          </a:p>
        </p:txBody>
      </p:sp>
    </p:spTree>
    <p:extLst>
      <p:ext uri="{BB962C8B-B14F-4D97-AF65-F5344CB8AC3E}">
        <p14:creationId xmlns:p14="http://schemas.microsoft.com/office/powerpoint/2010/main" val="1048062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AE5C69-FB49-0297-09D5-1EF96C3B9F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EAA9C43-DEA5-BF5B-B754-0309165BA4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82857" y="0"/>
            <a:ext cx="5914908" cy="5256212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063D8B9-1CBC-B5C1-9C30-98B74B5AA3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17 September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CAEDB9D-D518-FD5A-070F-0A40B9FE8D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D8AC4-6D4A-4929-B50F-079CB5D31D8E}" type="slidenum">
              <a:rPr lang="en-US" smtClean="0"/>
              <a:t>4</a:t>
            </a:fld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2853389-4481-B6D1-D9AD-5D263490D9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configuring zotero online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6C557FD-0049-8ABC-DC98-53595052D7DF}"/>
              </a:ext>
            </a:extLst>
          </p:cNvPr>
          <p:cNvSpPr/>
          <p:nvPr/>
        </p:nvSpPr>
        <p:spPr>
          <a:xfrm>
            <a:off x="5407268" y="2342905"/>
            <a:ext cx="1784839" cy="584933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794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4411746-3588-FF82-C684-1EB019EB37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82857" y="0"/>
            <a:ext cx="5914908" cy="5256213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227A27B-03F0-41AC-AB91-97C992BD6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17 September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2A04A7-18BC-4DA1-ACC5-6B216C91C4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D8AC4-6D4A-4929-B50F-079CB5D31D8E}" type="slidenum">
              <a:rPr lang="en-US" smtClean="0"/>
              <a:t>5</a:t>
            </a:fld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A9B9953-8D63-4EB8-99DC-03584341E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configuring zotero online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766BF6E5-3171-8EF3-C5C5-672CFB3E7336}"/>
              </a:ext>
            </a:extLst>
          </p:cNvPr>
          <p:cNvSpPr/>
          <p:nvPr/>
        </p:nvSpPr>
        <p:spPr>
          <a:xfrm>
            <a:off x="7201576" y="480240"/>
            <a:ext cx="881839" cy="373711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5450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71F1B7C-6E16-356C-E8CC-A18C41E647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82856" y="0"/>
            <a:ext cx="5914908" cy="5256213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227A27B-03F0-41AC-AB91-97C992BD6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17 September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2A04A7-18BC-4DA1-ACC5-6B216C91C4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D8AC4-6D4A-4929-B50F-079CB5D31D8E}" type="slidenum">
              <a:rPr lang="en-US" smtClean="0"/>
              <a:t>6</a:t>
            </a:fld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1648E14-3558-499A-B83E-6FFBC285B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configuring zotero online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AB00474-8CE0-F4AC-F0FC-D5A163AA4712}"/>
              </a:ext>
            </a:extLst>
          </p:cNvPr>
          <p:cNvSpPr/>
          <p:nvPr/>
        </p:nvSpPr>
        <p:spPr>
          <a:xfrm>
            <a:off x="5521568" y="2105512"/>
            <a:ext cx="1837594" cy="1393826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206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7591A6A-A992-1062-646F-34F3A4A5A9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82415" y="0"/>
            <a:ext cx="6315794" cy="5158899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227A27B-03F0-41AC-AB91-97C992BD6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17 September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2A04A7-18BC-4DA1-ACC5-6B216C91C4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D8AC4-6D4A-4929-B50F-079CB5D31D8E}" type="slidenum">
              <a:rPr lang="en-US" smtClean="0"/>
              <a:t>7</a:t>
            </a:fld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948B6E7-9096-45D1-8C02-20E7D8B67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configuring zotero online</a:t>
            </a:r>
          </a:p>
        </p:txBody>
      </p:sp>
      <p:sp>
        <p:nvSpPr>
          <p:cNvPr id="4" name="Arrow: Right 3" descr="arrow number pointing from sources to Juris-M screenshot">
            <a:extLst>
              <a:ext uri="{FF2B5EF4-FFF2-40B4-BE49-F238E27FC236}">
                <a16:creationId xmlns:a16="http://schemas.microsoft.com/office/drawing/2014/main" id="{58D4BC4F-FC45-3ADB-78CD-60C14B9651ED}"/>
              </a:ext>
            </a:extLst>
          </p:cNvPr>
          <p:cNvSpPr/>
          <p:nvPr/>
        </p:nvSpPr>
        <p:spPr>
          <a:xfrm rot="16200000">
            <a:off x="2131559" y="252497"/>
            <a:ext cx="419781" cy="301626"/>
          </a:xfrm>
          <a:prstGeom prst="rightArrow">
            <a:avLst/>
          </a:prstGeom>
          <a:solidFill>
            <a:srgbClr val="FF000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4214922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C8B6751-3AC4-3D44-6D7C-CC9B7131D9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82413" y="-15399"/>
            <a:ext cx="6315796" cy="5158900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227A27B-03F0-41AC-AB91-97C992BD6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17 September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2A04A7-18BC-4DA1-ACC5-6B216C91C4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D8AC4-6D4A-4929-B50F-079CB5D31D8E}" type="slidenum">
              <a:rPr lang="en-US" smtClean="0"/>
              <a:t>8</a:t>
            </a:fld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E07F295-264E-4015-A171-FBB7F380A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configuring zotero online</a:t>
            </a:r>
          </a:p>
        </p:txBody>
      </p:sp>
      <p:sp>
        <p:nvSpPr>
          <p:cNvPr id="9" name="Arrow: Right 8" descr="arrow number pointing from sources to Juris-M screenshot">
            <a:extLst>
              <a:ext uri="{FF2B5EF4-FFF2-40B4-BE49-F238E27FC236}">
                <a16:creationId xmlns:a16="http://schemas.microsoft.com/office/drawing/2014/main" id="{7B19400A-CDF0-6D59-752C-E246B408232C}"/>
              </a:ext>
            </a:extLst>
          </p:cNvPr>
          <p:cNvSpPr/>
          <p:nvPr/>
        </p:nvSpPr>
        <p:spPr>
          <a:xfrm>
            <a:off x="1827213" y="1372644"/>
            <a:ext cx="419781" cy="301626"/>
          </a:xfrm>
          <a:prstGeom prst="rightArrow">
            <a:avLst/>
          </a:prstGeom>
          <a:solidFill>
            <a:srgbClr val="00B05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2931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36F227B-8B7A-ACEB-4DDE-3D4E7022C0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89464" y="775569"/>
            <a:ext cx="4701694" cy="3705075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227A27B-03F0-41AC-AB91-97C992BD6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17 September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2A04A7-18BC-4DA1-ACC5-6B216C91C4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D8AC4-6D4A-4929-B50F-079CB5D31D8E}" type="slidenum">
              <a:rPr lang="en-US" smtClean="0"/>
              <a:t>9</a:t>
            </a:fld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7E55B37-52D3-7FBA-A97F-7BF201F6C6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configuring zotero online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74F46FB0-9868-1401-8EAA-43B9EEE0789B}"/>
              </a:ext>
            </a:extLst>
          </p:cNvPr>
          <p:cNvSpPr/>
          <p:nvPr/>
        </p:nvSpPr>
        <p:spPr>
          <a:xfrm>
            <a:off x="2715652" y="1189906"/>
            <a:ext cx="490072" cy="52014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5142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theme/theme1.xml><?xml version="1.0" encoding="utf-8"?>
<a:theme xmlns:a="http://schemas.openxmlformats.org/drawingml/2006/main" name="Custom Design">
  <a:themeElements>
    <a:clrScheme name="Custom 1">
      <a:dk1>
        <a:srgbClr val="C9F0FE"/>
      </a:dk1>
      <a:lt1>
        <a:srgbClr val="DBEEF3"/>
      </a:lt1>
      <a:dk2>
        <a:srgbClr val="00B0F0"/>
      </a:dk2>
      <a:lt2>
        <a:srgbClr val="DBEEF3"/>
      </a:lt2>
      <a:accent1>
        <a:srgbClr val="B7DDE8"/>
      </a:accent1>
      <a:accent2>
        <a:srgbClr val="84C5D6"/>
      </a:accent2>
      <a:accent3>
        <a:srgbClr val="9BBB59"/>
      </a:accent3>
      <a:accent4>
        <a:srgbClr val="8064A2"/>
      </a:accent4>
      <a:accent5>
        <a:srgbClr val="4BACC6"/>
      </a:accent5>
      <a:accent6>
        <a:srgbClr val="FDEADA"/>
      </a:accent6>
      <a:hlink>
        <a:srgbClr val="DBEEF3"/>
      </a:hlink>
      <a:folHlink>
        <a:srgbClr val="DBEEF3"/>
      </a:folHlink>
    </a:clrScheme>
    <a:fontScheme name="Custom 1">
      <a:majorFont>
        <a:latin typeface="Proxima Nova Alt Rg"/>
        <a:ea typeface=""/>
        <a:cs typeface=""/>
      </a:majorFont>
      <a:minorFont>
        <a:latin typeface="Proxima Nova Alt Rg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Proxima Nova Alt Rg"/>
        <a:ea typeface=""/>
        <a:cs typeface=""/>
      </a:majorFont>
      <a:minorFont>
        <a:latin typeface="Proxima Nova Alt Rg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3608</TotalTime>
  <Words>185</Words>
  <Application>Microsoft Office PowerPoint</Application>
  <PresentationFormat>Custom</PresentationFormat>
  <Paragraphs>79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9" baseType="lpstr">
      <vt:lpstr>Arial</vt:lpstr>
      <vt:lpstr>Proxima Nova Alt Rg</vt:lpstr>
      <vt:lpstr>Custom Design</vt:lpstr>
      <vt:lpstr>configuring Zotero online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Washington College of Law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Immigration Research Resources</dc:title>
  <dc:subject/>
  <dc:creator>WCL User</dc:creator>
  <dc:description/>
  <cp:lastModifiedBy>John Heywood</cp:lastModifiedBy>
  <cp:revision>552</cp:revision>
  <dcterms:created xsi:type="dcterms:W3CDTF">2016-08-31T14:05:31Z</dcterms:created>
  <dcterms:modified xsi:type="dcterms:W3CDTF">2026-08-31T18:02:20Z</dcterms:modified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Company">
    <vt:lpwstr>Washington College of Law</vt:lpwstr>
  </property>
  <property fmtid="{D5CDD505-2E9C-101B-9397-08002B2CF9AE}" pid="4" name="HiddenSlides">
    <vt:i4>0</vt:i4>
  </property>
  <property fmtid="{D5CDD505-2E9C-101B-9397-08002B2CF9AE}" pid="5" name="HyperlinksChanged">
    <vt:bool>false</vt:bool>
  </property>
  <property fmtid="{D5CDD505-2E9C-101B-9397-08002B2CF9AE}" pid="6" name="LinksUpToDate">
    <vt:bool>false</vt:bool>
  </property>
  <property fmtid="{D5CDD505-2E9C-101B-9397-08002B2CF9AE}" pid="7" name="MMClips">
    <vt:i4>0</vt:i4>
  </property>
  <property fmtid="{D5CDD505-2E9C-101B-9397-08002B2CF9AE}" pid="8" name="Notes">
    <vt:i4>0</vt:i4>
  </property>
  <property fmtid="{D5CDD505-2E9C-101B-9397-08002B2CF9AE}" pid="9" name="PresentationFormat">
    <vt:lpwstr>On-screen Show (4:3)</vt:lpwstr>
  </property>
  <property fmtid="{D5CDD505-2E9C-101B-9397-08002B2CF9AE}" pid="10" name="ScaleCrop">
    <vt:bool>false</vt:bool>
  </property>
  <property fmtid="{D5CDD505-2E9C-101B-9397-08002B2CF9AE}" pid="11" name="ShareDoc">
    <vt:bool>false</vt:bool>
  </property>
  <property fmtid="{D5CDD505-2E9C-101B-9397-08002B2CF9AE}" pid="12" name="Slides">
    <vt:i4>22</vt:i4>
  </property>
</Properties>
</file>