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5" r:id="rId1"/>
  </p:sldMasterIdLst>
  <p:notesMasterIdLst>
    <p:notesMasterId r:id="rId21"/>
  </p:notesMasterIdLst>
  <p:handoutMasterIdLst>
    <p:handoutMasterId r:id="rId22"/>
  </p:handoutMasterIdLst>
  <p:sldIdLst>
    <p:sldId id="401" r:id="rId2"/>
    <p:sldId id="474" r:id="rId3"/>
    <p:sldId id="497" r:id="rId4"/>
    <p:sldId id="518" r:id="rId5"/>
    <p:sldId id="531" r:id="rId6"/>
    <p:sldId id="496" r:id="rId7"/>
    <p:sldId id="532" r:id="rId8"/>
    <p:sldId id="519" r:id="rId9"/>
    <p:sldId id="520" r:id="rId10"/>
    <p:sldId id="521" r:id="rId11"/>
    <p:sldId id="522" r:id="rId12"/>
    <p:sldId id="523" r:id="rId13"/>
    <p:sldId id="524" r:id="rId14"/>
    <p:sldId id="525" r:id="rId15"/>
    <p:sldId id="526" r:id="rId16"/>
    <p:sldId id="527" r:id="rId17"/>
    <p:sldId id="528" r:id="rId18"/>
    <p:sldId id="529" r:id="rId19"/>
    <p:sldId id="530" r:id="rId20"/>
  </p:sldIdLst>
  <p:sldSz cx="10080625" cy="5670550"/>
  <p:notesSz cx="7772400" cy="10058400"/>
  <p:embeddedFontLst>
    <p:embeddedFont>
      <p:font typeface="Proxima Nova Alt Rg" panose="02000506030000020004" pitchFamily="2"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D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250" autoAdjust="0"/>
  </p:normalViewPr>
  <p:slideViewPr>
    <p:cSldViewPr snapToGrid="0">
      <p:cViewPr varScale="1">
        <p:scale>
          <a:sx n="109" d="100"/>
          <a:sy n="109" d="100"/>
        </p:scale>
        <p:origin x="114" y="366"/>
      </p:cViewPr>
      <p:guideLst/>
    </p:cSldViewPr>
  </p:slideViewPr>
  <p:notesTextViewPr>
    <p:cViewPr>
      <p:scale>
        <a:sx n="1" d="1"/>
        <a:sy n="1" d="1"/>
      </p:scale>
      <p:origin x="0" y="0"/>
    </p:cViewPr>
  </p:notesTextViewPr>
  <p:notesViewPr>
    <p:cSldViewPr snapToGrid="0">
      <p:cViewPr varScale="1">
        <p:scale>
          <a:sx n="73" d="100"/>
          <a:sy n="73" d="100"/>
        </p:scale>
        <p:origin x="3150"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dirty="0">
              <a:latin typeface="Proxima Nova Alt Rg" panose="02000506030000020004" pitchFamily="2" charset="0"/>
            </a:endParaRPr>
          </a:p>
        </p:txBody>
      </p:sp>
      <p:sp>
        <p:nvSpPr>
          <p:cNvPr id="3" name="Date Placeholder 2"/>
          <p:cNvSpPr>
            <a:spLocks noGrp="1"/>
          </p:cNvSpPr>
          <p:nvPr>
            <p:ph type="dt" sz="quarter" idx="1"/>
          </p:nvPr>
        </p:nvSpPr>
        <p:spPr>
          <a:xfrm>
            <a:off x="4402138" y="0"/>
            <a:ext cx="3368675" cy="504825"/>
          </a:xfrm>
          <a:prstGeom prst="rect">
            <a:avLst/>
          </a:prstGeom>
        </p:spPr>
        <p:txBody>
          <a:bodyPr vert="horz" lIns="91440" tIns="45720" rIns="91440" bIns="45720" rtlCol="0"/>
          <a:lstStyle>
            <a:lvl1pPr algn="r">
              <a:defRPr sz="1200"/>
            </a:lvl1pPr>
          </a:lstStyle>
          <a:p>
            <a:fld id="{653D14DB-7F98-45D5-8590-CF9744E6C20D}" type="datetimeFigureOut">
              <a:rPr lang="en-US" smtClean="0">
                <a:latin typeface="Proxima Nova Alt Rg" panose="02000506030000020004" pitchFamily="2" charset="0"/>
              </a:rPr>
              <a:t>8/31/2026</a:t>
            </a:fld>
            <a:endParaRPr lang="en-US" dirty="0">
              <a:latin typeface="Proxima Nova Alt Rg" panose="02000506030000020004" pitchFamily="2" charset="0"/>
            </a:endParaRPr>
          </a:p>
        </p:txBody>
      </p:sp>
      <p:sp>
        <p:nvSpPr>
          <p:cNvPr id="4" name="Footer Placeholder 3"/>
          <p:cNvSpPr>
            <a:spLocks noGrp="1"/>
          </p:cNvSpPr>
          <p:nvPr>
            <p:ph type="ftr" sz="quarter" idx="2"/>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dirty="0">
              <a:latin typeface="Proxima Nova Alt Rg" panose="02000506030000020004" pitchFamily="2" charset="0"/>
            </a:endParaRPr>
          </a:p>
        </p:txBody>
      </p:sp>
      <p:sp>
        <p:nvSpPr>
          <p:cNvPr id="5" name="Slide Number Placeholder 4"/>
          <p:cNvSpPr>
            <a:spLocks noGrp="1"/>
          </p:cNvSpPr>
          <p:nvPr>
            <p:ph type="sldNum" sz="quarter" idx="3"/>
          </p:nvPr>
        </p:nvSpPr>
        <p:spPr>
          <a:xfrm>
            <a:off x="4402138" y="9553575"/>
            <a:ext cx="3368675" cy="504825"/>
          </a:xfrm>
          <a:prstGeom prst="rect">
            <a:avLst/>
          </a:prstGeom>
        </p:spPr>
        <p:txBody>
          <a:bodyPr vert="horz" lIns="91440" tIns="45720" rIns="91440" bIns="45720" rtlCol="0" anchor="b"/>
          <a:lstStyle>
            <a:lvl1pPr algn="r">
              <a:defRPr sz="1200"/>
            </a:lvl1pPr>
          </a:lstStyle>
          <a:p>
            <a:fld id="{35CFD633-78BE-469C-BC7F-0C46EC5604FA}" type="slidenum">
              <a:rPr lang="en-US" smtClean="0">
                <a:latin typeface="Proxima Nova Alt Rg" panose="02000506030000020004" pitchFamily="2" charset="0"/>
              </a:rPr>
              <a:t>‹#›</a:t>
            </a:fld>
            <a:endParaRPr lang="en-US" dirty="0">
              <a:latin typeface="Proxima Nova Alt Rg" panose="02000506030000020004" pitchFamily="2" charset="0"/>
            </a:endParaRPr>
          </a:p>
        </p:txBody>
      </p:sp>
    </p:spTree>
    <p:extLst>
      <p:ext uri="{BB962C8B-B14F-4D97-AF65-F5344CB8AC3E}">
        <p14:creationId xmlns:p14="http://schemas.microsoft.com/office/powerpoint/2010/main" val="1485029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atin typeface="Proxima Nova Alt Rg" panose="02000506030000020004" pitchFamily="2" charset="0"/>
              </a:defRPr>
            </a:lvl1pPr>
          </a:lstStyle>
          <a:p>
            <a:endParaRPr lang="en-US" dirty="0"/>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atin typeface="Proxima Nova Alt Rg" panose="02000506030000020004" pitchFamily="2" charset="0"/>
              </a:defRPr>
            </a:lvl1pPr>
          </a:lstStyle>
          <a:p>
            <a:fld id="{32E47435-B17C-4E46-A2F5-7C5177B179D8}" type="datetimeFigureOut">
              <a:rPr lang="en-US" smtClean="0"/>
              <a:pPr/>
              <a:t>8/31/2026</a:t>
            </a:fld>
            <a:endParaRPr lang="en-US" dirty="0"/>
          </a:p>
        </p:txBody>
      </p:sp>
      <p:sp>
        <p:nvSpPr>
          <p:cNvPr id="4" name="Slide Image Placeholder 3"/>
          <p:cNvSpPr>
            <a:spLocks noGrp="1" noRot="1" noChangeAspect="1"/>
          </p:cNvSpPr>
          <p:nvPr>
            <p:ph type="sldImg" idx="2"/>
          </p:nvPr>
        </p:nvSpPr>
        <p:spPr>
          <a:xfrm>
            <a:off x="869950" y="1257300"/>
            <a:ext cx="6032500"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atin typeface="Proxima Nova Alt Rg" panose="02000506030000020004" pitchFamily="2" charset="0"/>
              </a:defRPr>
            </a:lvl1pPr>
          </a:lstStyle>
          <a:p>
            <a:endParaRPr lang="en-US" dirty="0"/>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atin typeface="Proxima Nova Alt Rg" panose="02000506030000020004" pitchFamily="2" charset="0"/>
              </a:defRPr>
            </a:lvl1pPr>
          </a:lstStyle>
          <a:p>
            <a:fld id="{FDE7CC1E-329C-405E-83A2-31F2FF4945FA}" type="slidenum">
              <a:rPr lang="en-US" smtClean="0"/>
              <a:pPr/>
              <a:t>‹#›</a:t>
            </a:fld>
            <a:endParaRPr lang="en-US" dirty="0"/>
          </a:p>
        </p:txBody>
      </p:sp>
    </p:spTree>
    <p:extLst>
      <p:ext uri="{BB962C8B-B14F-4D97-AF65-F5344CB8AC3E}">
        <p14:creationId xmlns:p14="http://schemas.microsoft.com/office/powerpoint/2010/main" val="2870911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Proxima Nova Alt Rg" panose="02000506030000020004" pitchFamily="2" charset="0"/>
        <a:ea typeface="+mn-ea"/>
        <a:cs typeface="+mn-cs"/>
      </a:defRPr>
    </a:lvl1pPr>
    <a:lvl2pPr marL="457200" algn="l" defTabSz="914400" rtl="0" eaLnBrk="1" latinLnBrk="0" hangingPunct="1">
      <a:defRPr sz="1200" kern="1200">
        <a:solidFill>
          <a:schemeClr val="tx1"/>
        </a:solidFill>
        <a:latin typeface="Proxima Nova Alt Rg" panose="02000506030000020004" pitchFamily="2" charset="0"/>
        <a:ea typeface="+mn-ea"/>
        <a:cs typeface="+mn-cs"/>
      </a:defRPr>
    </a:lvl2pPr>
    <a:lvl3pPr marL="914400" algn="l" defTabSz="914400" rtl="0" eaLnBrk="1" latinLnBrk="0" hangingPunct="1">
      <a:defRPr sz="1200" kern="1200">
        <a:solidFill>
          <a:schemeClr val="tx1"/>
        </a:solidFill>
        <a:latin typeface="Proxima Nova Alt Rg" panose="02000506030000020004" pitchFamily="2" charset="0"/>
        <a:ea typeface="+mn-ea"/>
        <a:cs typeface="+mn-cs"/>
      </a:defRPr>
    </a:lvl3pPr>
    <a:lvl4pPr marL="1371600" algn="l" defTabSz="914400" rtl="0" eaLnBrk="1" latinLnBrk="0" hangingPunct="1">
      <a:defRPr sz="1200" kern="1200">
        <a:solidFill>
          <a:schemeClr val="tx1"/>
        </a:solidFill>
        <a:latin typeface="Proxima Nova Alt Rg" panose="02000506030000020004" pitchFamily="2" charset="0"/>
        <a:ea typeface="+mn-ea"/>
        <a:cs typeface="+mn-cs"/>
      </a:defRPr>
    </a:lvl4pPr>
    <a:lvl5pPr marL="1828800" algn="l" defTabSz="914400" rtl="0" eaLnBrk="1" latinLnBrk="0" hangingPunct="1">
      <a:defRPr sz="1200" kern="1200">
        <a:solidFill>
          <a:schemeClr val="tx1"/>
        </a:solidFill>
        <a:latin typeface="Proxima Nova Alt Rg" panose="0200050603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Zotero download page automatically senses your operating system and your browser.</a:t>
            </a:r>
          </a:p>
          <a:p>
            <a:pPr marL="171450" indent="-171450">
              <a:buFontTx/>
              <a:buChar char="-"/>
            </a:pPr>
            <a:r>
              <a:rPr lang="en-US" dirty="0"/>
              <a:t>There are several ways to install Zotero on Linux, depending on your distribution and your own comfort level.</a:t>
            </a:r>
          </a:p>
          <a:p>
            <a:pPr marL="171450" indent="-171450">
              <a:buFontTx/>
              <a:buChar char="-"/>
            </a:pPr>
            <a:r>
              <a:rPr lang="en-US" dirty="0"/>
              <a:t>I suggest you start with reading the “Installation Help” page, linked here.</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FDE7CC1E-329C-405E-83A2-31F2FF4945FA}" type="slidenum">
              <a:rPr lang="en-US" smtClean="0"/>
              <a:pPr/>
              <a:t>2</a:t>
            </a:fld>
            <a:endParaRPr lang="en-US" dirty="0"/>
          </a:p>
        </p:txBody>
      </p:sp>
    </p:spTree>
    <p:extLst>
      <p:ext uri="{BB962C8B-B14F-4D97-AF65-F5344CB8AC3E}">
        <p14:creationId xmlns:p14="http://schemas.microsoft.com/office/powerpoint/2010/main" val="4108014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Installing the Firefox connector involves opening the download page in Firefox and then clicking on the blue “Install Firefox Connector”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11</a:t>
            </a:fld>
            <a:endParaRPr lang="en-US" dirty="0"/>
          </a:p>
        </p:txBody>
      </p:sp>
    </p:spTree>
    <p:extLst>
      <p:ext uri="{BB962C8B-B14F-4D97-AF65-F5344CB8AC3E}">
        <p14:creationId xmlns:p14="http://schemas.microsoft.com/office/powerpoint/2010/main" val="3973092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When the dialog box pops up that asks if you are sure, click on the “Continue to Installation”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12</a:t>
            </a:fld>
            <a:endParaRPr lang="en-US" dirty="0"/>
          </a:p>
        </p:txBody>
      </p:sp>
    </p:spTree>
    <p:extLst>
      <p:ext uri="{BB962C8B-B14F-4D97-AF65-F5344CB8AC3E}">
        <p14:creationId xmlns:p14="http://schemas.microsoft.com/office/powerpoint/2010/main" val="3834567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It then shows you what the add-on will be able to do, all of which is necessary for it to function. You can also allow it to run inside private windows if you want.</a:t>
            </a:r>
          </a:p>
          <a:p>
            <a:pPr marL="171450" indent="-171450">
              <a:buFontTx/>
              <a:buChar char="-"/>
            </a:pPr>
            <a:r>
              <a:rPr lang="en-US" dirty="0"/>
              <a:t>Click on the blue “Add”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13</a:t>
            </a:fld>
            <a:endParaRPr lang="en-US" dirty="0"/>
          </a:p>
        </p:txBody>
      </p:sp>
    </p:spTree>
    <p:extLst>
      <p:ext uri="{BB962C8B-B14F-4D97-AF65-F5344CB8AC3E}">
        <p14:creationId xmlns:p14="http://schemas.microsoft.com/office/powerpoint/2010/main" val="1848157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 dialog box informs you that it has been added and offers you a chance to pin the extension icon to the toolbar. You want to do this, so make sure you check the box.</a:t>
            </a:r>
          </a:p>
          <a:p>
            <a:pPr marL="171450" indent="-171450">
              <a:buFontTx/>
              <a:buChar char="-"/>
            </a:pPr>
            <a:r>
              <a:rPr lang="en-US" dirty="0"/>
              <a:t>Click the blue “Add”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14</a:t>
            </a:fld>
            <a:endParaRPr lang="en-US" dirty="0"/>
          </a:p>
        </p:txBody>
      </p:sp>
    </p:spTree>
    <p:extLst>
      <p:ext uri="{BB962C8B-B14F-4D97-AF65-F5344CB8AC3E}">
        <p14:creationId xmlns:p14="http://schemas.microsoft.com/office/powerpoint/2010/main" val="4239051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“Z” Zotero icon pinned to the toolbar. Firefox is now ready to go.</a:t>
            </a:r>
          </a:p>
        </p:txBody>
      </p:sp>
      <p:sp>
        <p:nvSpPr>
          <p:cNvPr id="4" name="Slide Number Placeholder 3"/>
          <p:cNvSpPr>
            <a:spLocks noGrp="1"/>
          </p:cNvSpPr>
          <p:nvPr>
            <p:ph type="sldNum" sz="quarter" idx="5"/>
          </p:nvPr>
        </p:nvSpPr>
        <p:spPr/>
        <p:txBody>
          <a:bodyPr/>
          <a:lstStyle/>
          <a:p>
            <a:fld id="{FDE7CC1E-329C-405E-83A2-31F2FF4945FA}" type="slidenum">
              <a:rPr lang="en-US" smtClean="0"/>
              <a:pPr/>
              <a:t>15</a:t>
            </a:fld>
            <a:endParaRPr lang="en-US" dirty="0"/>
          </a:p>
        </p:txBody>
      </p:sp>
    </p:spTree>
    <p:extLst>
      <p:ext uri="{BB962C8B-B14F-4D97-AF65-F5344CB8AC3E}">
        <p14:creationId xmlns:p14="http://schemas.microsoft.com/office/powerpoint/2010/main" val="2561224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You may want to use a chromium-based browser like Vivaldi, Opera, Brave, or even </a:t>
            </a:r>
            <a:r>
              <a:rPr lang="en-US" dirty="0" err="1"/>
              <a:t>ungoogled</a:t>
            </a:r>
            <a:r>
              <a:rPr lang="en-US" dirty="0"/>
              <a:t> Chromium.  I do not recommend that you use Google Chrome itself, as it is a privacy nightmare.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Chromium is the open source base code that Google Chrome uses, but without any proprietary additions. It is also the base for many other browsers. These can each add their own proprietary additions and web services to their versions.</a:t>
            </a:r>
          </a:p>
          <a:p>
            <a:pPr marL="171450" indent="-171450">
              <a:buFontTx/>
              <a:buChar char="-"/>
            </a:pPr>
            <a:r>
              <a:rPr lang="en-US" dirty="0"/>
              <a:t>Vivaldi is fairly good from a privacy and AI standpoint, as is Opera.</a:t>
            </a:r>
          </a:p>
          <a:p>
            <a:pPr marL="171450" indent="-171450">
              <a:buFontTx/>
              <a:buChar char="-"/>
            </a:pPr>
            <a:r>
              <a:rPr lang="en-US" dirty="0"/>
              <a:t>Click on the blue “Install Chrome Connector” button to start.</a:t>
            </a:r>
          </a:p>
          <a:p>
            <a:endParaRPr lang="en-US" dirty="0"/>
          </a:p>
        </p:txBody>
      </p:sp>
      <p:sp>
        <p:nvSpPr>
          <p:cNvPr id="4" name="Slide Number Placeholder 3"/>
          <p:cNvSpPr>
            <a:spLocks noGrp="1"/>
          </p:cNvSpPr>
          <p:nvPr>
            <p:ph type="sldNum" sz="quarter" idx="5"/>
          </p:nvPr>
        </p:nvSpPr>
        <p:spPr/>
        <p:txBody>
          <a:bodyPr/>
          <a:lstStyle/>
          <a:p>
            <a:fld id="{FDE7CC1E-329C-405E-83A2-31F2FF4945FA}" type="slidenum">
              <a:rPr lang="en-US" smtClean="0"/>
              <a:pPr/>
              <a:t>16</a:t>
            </a:fld>
            <a:endParaRPr lang="en-US" dirty="0"/>
          </a:p>
        </p:txBody>
      </p:sp>
    </p:spTree>
    <p:extLst>
      <p:ext uri="{BB962C8B-B14F-4D97-AF65-F5344CB8AC3E}">
        <p14:creationId xmlns:p14="http://schemas.microsoft.com/office/powerpoint/2010/main" val="847081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They really want you to use Chrome. It is not necessary, and also not a good idea. Just click “No thanks” and then the blue “Add to Vivaldi”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17</a:t>
            </a:fld>
            <a:endParaRPr lang="en-US" dirty="0"/>
          </a:p>
        </p:txBody>
      </p:sp>
    </p:spTree>
    <p:extLst>
      <p:ext uri="{BB962C8B-B14F-4D97-AF65-F5344CB8AC3E}">
        <p14:creationId xmlns:p14="http://schemas.microsoft.com/office/powerpoint/2010/main" val="2968116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This dialog shows you what you are permitting the add-on to do.</a:t>
            </a:r>
          </a:p>
          <a:p>
            <a:pPr marL="171450" indent="-171450">
              <a:buFontTx/>
              <a:buChar char="-"/>
            </a:pPr>
            <a:r>
              <a:rPr lang="en-US" dirty="0"/>
              <a:t>Click the light blue “Add extension”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18</a:t>
            </a:fld>
            <a:endParaRPr lang="en-US" dirty="0"/>
          </a:p>
        </p:txBody>
      </p:sp>
    </p:spTree>
    <p:extLst>
      <p:ext uri="{BB962C8B-B14F-4D97-AF65-F5344CB8AC3E}">
        <p14:creationId xmlns:p14="http://schemas.microsoft.com/office/powerpoint/2010/main" val="868262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You can see the “Z” Zotero icon in the toolbar. On some chromium-based browsers, you will need to click on the extensions icon, and then click on a push-pin icon next to the Zotero Connector listing in order to pin the icon to the toolbar. You want to </a:t>
            </a:r>
            <a:r>
              <a:rPr lang="en-US"/>
              <a:t>do this.</a:t>
            </a:r>
          </a:p>
        </p:txBody>
      </p:sp>
      <p:sp>
        <p:nvSpPr>
          <p:cNvPr id="4" name="Slide Number Placeholder 3"/>
          <p:cNvSpPr>
            <a:spLocks noGrp="1"/>
          </p:cNvSpPr>
          <p:nvPr>
            <p:ph type="sldNum" sz="quarter" idx="5"/>
          </p:nvPr>
        </p:nvSpPr>
        <p:spPr/>
        <p:txBody>
          <a:bodyPr/>
          <a:lstStyle/>
          <a:p>
            <a:fld id="{FDE7CC1E-329C-405E-83A2-31F2FF4945FA}" type="slidenum">
              <a:rPr lang="en-US" smtClean="0"/>
              <a:pPr/>
              <a:t>19</a:t>
            </a:fld>
            <a:endParaRPr lang="en-US" dirty="0"/>
          </a:p>
        </p:txBody>
      </p:sp>
    </p:spTree>
    <p:extLst>
      <p:ext uri="{BB962C8B-B14F-4D97-AF65-F5344CB8AC3E}">
        <p14:creationId xmlns:p14="http://schemas.microsoft.com/office/powerpoint/2010/main" val="3486448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Scroll down to the Linux instructions.</a:t>
            </a:r>
          </a:p>
        </p:txBody>
      </p:sp>
      <p:sp>
        <p:nvSpPr>
          <p:cNvPr id="4" name="Slide Number Placeholder 3"/>
          <p:cNvSpPr>
            <a:spLocks noGrp="1"/>
          </p:cNvSpPr>
          <p:nvPr>
            <p:ph type="sldNum" sz="quarter" idx="5"/>
          </p:nvPr>
        </p:nvSpPr>
        <p:spPr/>
        <p:txBody>
          <a:bodyPr/>
          <a:lstStyle/>
          <a:p>
            <a:fld id="{FDE7CC1E-329C-405E-83A2-31F2FF4945FA}" type="slidenum">
              <a:rPr lang="en-US" smtClean="0"/>
              <a:pPr/>
              <a:t>3</a:t>
            </a:fld>
            <a:endParaRPr lang="en-US" dirty="0"/>
          </a:p>
        </p:txBody>
      </p:sp>
    </p:spTree>
    <p:extLst>
      <p:ext uri="{BB962C8B-B14F-4D97-AF65-F5344CB8AC3E}">
        <p14:creationId xmlns:p14="http://schemas.microsoft.com/office/powerpoint/2010/main" val="73134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Here are the ways you can install.</a:t>
            </a:r>
          </a:p>
          <a:p>
            <a:pPr marL="171450" indent="-171450">
              <a:buFontTx/>
              <a:buChar char="-"/>
            </a:pPr>
            <a:r>
              <a:rPr lang="en-US" dirty="0"/>
              <a:t>In the first method, you download the </a:t>
            </a:r>
            <a:r>
              <a:rPr lang="en-US" dirty="0" err="1"/>
              <a:t>tarball</a:t>
            </a:r>
            <a:r>
              <a:rPr lang="en-US" dirty="0"/>
              <a:t>, move it to a desired location, and create some </a:t>
            </a:r>
            <a:r>
              <a:rPr lang="en-US" dirty="0" err="1"/>
              <a:t>symlinks</a:t>
            </a:r>
            <a:r>
              <a:rPr lang="en-US" dirty="0"/>
              <a:t>. If this is not your speed, that’s fine, some distributions have easier ways of installing.</a:t>
            </a:r>
          </a:p>
          <a:p>
            <a:pPr marL="171450" indent="-171450">
              <a:buFontTx/>
              <a:buChar char="-"/>
            </a:pPr>
            <a:r>
              <a:rPr lang="en-US" dirty="0"/>
              <a:t>We will start with how to download the </a:t>
            </a:r>
            <a:r>
              <a:rPr lang="en-US" dirty="0" err="1"/>
              <a:t>tarball</a:t>
            </a:r>
            <a:r>
              <a:rPr lang="en-US" dirty="0"/>
              <a:t>.</a:t>
            </a:r>
          </a:p>
        </p:txBody>
      </p:sp>
      <p:sp>
        <p:nvSpPr>
          <p:cNvPr id="4" name="Slide Number Placeholder 3"/>
          <p:cNvSpPr>
            <a:spLocks noGrp="1"/>
          </p:cNvSpPr>
          <p:nvPr>
            <p:ph type="sldNum" sz="quarter" idx="5"/>
          </p:nvPr>
        </p:nvSpPr>
        <p:spPr/>
        <p:txBody>
          <a:bodyPr/>
          <a:lstStyle/>
          <a:p>
            <a:fld id="{FDE7CC1E-329C-405E-83A2-31F2FF4945FA}" type="slidenum">
              <a:rPr lang="en-US" smtClean="0"/>
              <a:pPr/>
              <a:t>4</a:t>
            </a:fld>
            <a:endParaRPr lang="en-US" dirty="0"/>
          </a:p>
        </p:txBody>
      </p:sp>
    </p:spTree>
    <p:extLst>
      <p:ext uri="{BB962C8B-B14F-4D97-AF65-F5344CB8AC3E}">
        <p14:creationId xmlns:p14="http://schemas.microsoft.com/office/powerpoint/2010/main" val="1354490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1975D-4EB9-D7CF-72FB-8B37C8242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9707CC-8647-CEBE-33B7-578748F94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BBF5A-EB97-AB98-25EC-61707D00A984}"/>
              </a:ext>
            </a:extLst>
          </p:cNvPr>
          <p:cNvSpPr>
            <a:spLocks noGrp="1"/>
          </p:cNvSpPr>
          <p:nvPr>
            <p:ph type="body" idx="1"/>
          </p:nvPr>
        </p:nvSpPr>
        <p:spPr/>
        <p:txBody>
          <a:bodyPr/>
          <a:lstStyle/>
          <a:p>
            <a:pPr marL="171450" indent="-171450">
              <a:buFontTx/>
              <a:buChar char="-"/>
            </a:pPr>
            <a:r>
              <a:rPr lang="en-US" dirty="0"/>
              <a:t>On the Zotero 10 side of the page, click on the blue “Download (64-bit)” button.</a:t>
            </a:r>
          </a:p>
          <a:p>
            <a:pPr marL="171450" indent="-171450">
              <a:buFontTx/>
              <a:buChar char="-"/>
            </a:pPr>
            <a:endParaRPr lang="en-US" dirty="0"/>
          </a:p>
        </p:txBody>
      </p:sp>
      <p:sp>
        <p:nvSpPr>
          <p:cNvPr id="4" name="Slide Number Placeholder 3">
            <a:extLst>
              <a:ext uri="{FF2B5EF4-FFF2-40B4-BE49-F238E27FC236}">
                <a16:creationId xmlns:a16="http://schemas.microsoft.com/office/drawing/2014/main" id="{1566B47A-C149-143B-1178-1C0AF69047C9}"/>
              </a:ext>
            </a:extLst>
          </p:cNvPr>
          <p:cNvSpPr>
            <a:spLocks noGrp="1"/>
          </p:cNvSpPr>
          <p:nvPr>
            <p:ph type="sldNum" sz="quarter" idx="5"/>
          </p:nvPr>
        </p:nvSpPr>
        <p:spPr/>
        <p:txBody>
          <a:bodyPr/>
          <a:lstStyle/>
          <a:p>
            <a:fld id="{FDE7CC1E-329C-405E-83A2-31F2FF4945FA}" type="slidenum">
              <a:rPr lang="en-US" smtClean="0"/>
              <a:pPr/>
              <a:t>5</a:t>
            </a:fld>
            <a:endParaRPr lang="en-US" dirty="0"/>
          </a:p>
        </p:txBody>
      </p:sp>
    </p:spTree>
    <p:extLst>
      <p:ext uri="{BB962C8B-B14F-4D97-AF65-F5344CB8AC3E}">
        <p14:creationId xmlns:p14="http://schemas.microsoft.com/office/powerpoint/2010/main" val="4069849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When the download dialog shows that your download is complete, click on the folder icon to open you download folder. Inside is your Zotero </a:t>
            </a:r>
            <a:r>
              <a:rPr lang="en-US" dirty="0" err="1"/>
              <a:t>tarball</a:t>
            </a:r>
            <a:r>
              <a:rPr lang="en-US" dirty="0"/>
              <a:t>, which you will move an unzip following the instructions on the “Installation Help” pages.</a:t>
            </a:r>
          </a:p>
          <a:p>
            <a:pPr marL="171450" indent="-171450">
              <a:buFontTx/>
              <a:buChar char="-"/>
            </a:pPr>
            <a:r>
              <a:rPr lang="en-US" dirty="0"/>
              <a:t>Don’t worry if the filename you download is not exactly the same as the one shown here; it will change as newer versions are released.</a:t>
            </a:r>
          </a:p>
        </p:txBody>
      </p:sp>
      <p:sp>
        <p:nvSpPr>
          <p:cNvPr id="4" name="Slide Number Placeholder 3"/>
          <p:cNvSpPr>
            <a:spLocks noGrp="1"/>
          </p:cNvSpPr>
          <p:nvPr>
            <p:ph type="sldNum" sz="quarter" idx="5"/>
          </p:nvPr>
        </p:nvSpPr>
        <p:spPr/>
        <p:txBody>
          <a:bodyPr/>
          <a:lstStyle/>
          <a:p>
            <a:fld id="{FDE7CC1E-329C-405E-83A2-31F2FF4945FA}" type="slidenum">
              <a:rPr lang="en-US" smtClean="0"/>
              <a:pPr/>
              <a:t>6</a:t>
            </a:fld>
            <a:endParaRPr lang="en-US" dirty="0"/>
          </a:p>
        </p:txBody>
      </p:sp>
    </p:spTree>
    <p:extLst>
      <p:ext uri="{BB962C8B-B14F-4D97-AF65-F5344CB8AC3E}">
        <p14:creationId xmlns:p14="http://schemas.microsoft.com/office/powerpoint/2010/main" val="1192946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Once you’ve downloaded the </a:t>
            </a:r>
            <a:r>
              <a:rPr lang="en-US" dirty="0" err="1"/>
              <a:t>tarball</a:t>
            </a:r>
            <a:r>
              <a:rPr lang="en-US" dirty="0"/>
              <a:t>, follow this first set of instructions.</a:t>
            </a:r>
          </a:p>
          <a:p>
            <a:pPr marL="171450" indent="-171450">
              <a:buFontTx/>
              <a:buChar char="-"/>
            </a:pPr>
            <a:r>
              <a:rPr lang="en-US" dirty="0"/>
              <a:t>If you don’t want to do that, you can use distribution-specific installation methods. I use </a:t>
            </a:r>
            <a:r>
              <a:rPr lang="en-US" dirty="0" err="1"/>
              <a:t>Kubuntu</a:t>
            </a:r>
            <a:r>
              <a:rPr lang="en-US" dirty="0"/>
              <a:t>, an Ubuntu/Debian variant distribution. If you do as well, click on the link to the third-party installation script maintainer linked here.</a:t>
            </a:r>
          </a:p>
        </p:txBody>
      </p:sp>
      <p:sp>
        <p:nvSpPr>
          <p:cNvPr id="4" name="Slide Number Placeholder 3"/>
          <p:cNvSpPr>
            <a:spLocks noGrp="1"/>
          </p:cNvSpPr>
          <p:nvPr>
            <p:ph type="sldNum" sz="quarter" idx="5"/>
          </p:nvPr>
        </p:nvSpPr>
        <p:spPr/>
        <p:txBody>
          <a:bodyPr/>
          <a:lstStyle/>
          <a:p>
            <a:fld id="{FDE7CC1E-329C-405E-83A2-31F2FF4945FA}" type="slidenum">
              <a:rPr lang="en-US" smtClean="0"/>
              <a:pPr/>
              <a:t>7</a:t>
            </a:fld>
            <a:endParaRPr lang="en-US" dirty="0"/>
          </a:p>
        </p:txBody>
      </p:sp>
    </p:spTree>
    <p:extLst>
      <p:ext uri="{BB962C8B-B14F-4D97-AF65-F5344CB8AC3E}">
        <p14:creationId xmlns:p14="http://schemas.microsoft.com/office/powerpoint/2010/main" val="2352979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This brings you to the </a:t>
            </a:r>
            <a:r>
              <a:rPr lang="en-US" dirty="0" err="1"/>
              <a:t>github</a:t>
            </a:r>
            <a:r>
              <a:rPr lang="en-US" dirty="0"/>
              <a:t> page for the script maintainer.</a:t>
            </a:r>
          </a:p>
          <a:p>
            <a:pPr marL="171450" indent="-171450">
              <a:buFontTx/>
              <a:buChar char="-"/>
            </a:pPr>
            <a:r>
              <a:rPr lang="en-US" dirty="0"/>
              <a:t>Open the README.md file (it is in markdown format, so just about any editor can read it.</a:t>
            </a:r>
          </a:p>
        </p:txBody>
      </p:sp>
      <p:sp>
        <p:nvSpPr>
          <p:cNvPr id="4" name="Slide Number Placeholder 3"/>
          <p:cNvSpPr>
            <a:spLocks noGrp="1"/>
          </p:cNvSpPr>
          <p:nvPr>
            <p:ph type="sldNum" sz="quarter" idx="5"/>
          </p:nvPr>
        </p:nvSpPr>
        <p:spPr/>
        <p:txBody>
          <a:bodyPr/>
          <a:lstStyle/>
          <a:p>
            <a:fld id="{FDE7CC1E-329C-405E-83A2-31F2FF4945FA}" type="slidenum">
              <a:rPr lang="en-US" smtClean="0"/>
              <a:pPr/>
              <a:t>8</a:t>
            </a:fld>
            <a:endParaRPr lang="en-US" dirty="0"/>
          </a:p>
        </p:txBody>
      </p:sp>
    </p:spTree>
    <p:extLst>
      <p:ext uri="{BB962C8B-B14F-4D97-AF65-F5344CB8AC3E}">
        <p14:creationId xmlns:p14="http://schemas.microsoft.com/office/powerpoint/2010/main" val="1957830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the README.md page. Scroll down to the “Installing Zotero” portion.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9</a:t>
            </a:fld>
            <a:endParaRPr lang="en-US" dirty="0"/>
          </a:p>
        </p:txBody>
      </p:sp>
    </p:spTree>
    <p:extLst>
      <p:ext uri="{BB962C8B-B14F-4D97-AF65-F5344CB8AC3E}">
        <p14:creationId xmlns:p14="http://schemas.microsoft.com/office/powerpoint/2010/main" val="3941622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Open a shell terminal (I use </a:t>
            </a:r>
            <a:r>
              <a:rPr lang="en-US" dirty="0" err="1"/>
              <a:t>konsole</a:t>
            </a:r>
            <a:r>
              <a:rPr lang="en-US" dirty="0"/>
              <a:t>) and use either the </a:t>
            </a:r>
            <a:r>
              <a:rPr lang="en-US" dirty="0" err="1"/>
              <a:t>wget</a:t>
            </a:r>
            <a:r>
              <a:rPr lang="en-US" dirty="0"/>
              <a:t> or curl instructions.</a:t>
            </a:r>
          </a:p>
          <a:p>
            <a:pPr marL="171450" indent="-171450">
              <a:buFontTx/>
              <a:buChar char="-"/>
            </a:pPr>
            <a:r>
              <a:rPr lang="en-US" dirty="0"/>
              <a:t>I used the curl commands</a:t>
            </a:r>
          </a:p>
          <a:p>
            <a:pPr marL="171450" indent="-171450">
              <a:buFontTx/>
              <a:buChar char="-"/>
            </a:pPr>
            <a:r>
              <a:rPr lang="en-US" dirty="0"/>
              <a:t>Once I gave it my superuser password, it installed Zotero and set up all the shortcuts and menu entries.</a:t>
            </a:r>
          </a:p>
          <a:p>
            <a:pPr marL="171450" indent="-171450">
              <a:buFontTx/>
              <a:buChar char="-"/>
            </a:pPr>
            <a:r>
              <a:rPr lang="en-US" dirty="0"/>
              <a:t>Zotero running on Linux looks just like Zotero running on Windows or Mac.</a:t>
            </a:r>
          </a:p>
        </p:txBody>
      </p:sp>
      <p:sp>
        <p:nvSpPr>
          <p:cNvPr id="4" name="Slide Number Placeholder 3"/>
          <p:cNvSpPr>
            <a:spLocks noGrp="1"/>
          </p:cNvSpPr>
          <p:nvPr>
            <p:ph type="sldNum" sz="quarter" idx="5"/>
          </p:nvPr>
        </p:nvSpPr>
        <p:spPr/>
        <p:txBody>
          <a:bodyPr/>
          <a:lstStyle/>
          <a:p>
            <a:fld id="{FDE7CC1E-329C-405E-83A2-31F2FF4945FA}" type="slidenum">
              <a:rPr lang="en-US" smtClean="0"/>
              <a:pPr/>
              <a:t>10</a:t>
            </a:fld>
            <a:endParaRPr lang="en-US" dirty="0"/>
          </a:p>
        </p:txBody>
      </p:sp>
    </p:spTree>
    <p:extLst>
      <p:ext uri="{BB962C8B-B14F-4D97-AF65-F5344CB8AC3E}">
        <p14:creationId xmlns:p14="http://schemas.microsoft.com/office/powerpoint/2010/main" val="2424648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7700-708F-40CB-8442-42B5E964EA90}"/>
              </a:ext>
            </a:extLst>
          </p:cNvPr>
          <p:cNvSpPr>
            <a:spLocks noGrp="1"/>
          </p:cNvSpPr>
          <p:nvPr>
            <p:ph type="ctrTitle"/>
          </p:nvPr>
        </p:nvSpPr>
        <p:spPr>
          <a:xfrm>
            <a:off x="415348" y="3165763"/>
            <a:ext cx="9504507" cy="782205"/>
          </a:xfrm>
        </p:spPr>
        <p:txBody>
          <a:bodyPr anchor="b">
            <a:normAutofit/>
          </a:bodyPr>
          <a:lstStyle>
            <a:lvl1pPr algn="l">
              <a:defRPr sz="4800"/>
            </a:lvl1pPr>
          </a:lstStyle>
          <a:p>
            <a:r>
              <a:rPr lang="en-US" dirty="0"/>
              <a:t>Click to edit Master title style</a:t>
            </a:r>
          </a:p>
        </p:txBody>
      </p:sp>
      <p:sp>
        <p:nvSpPr>
          <p:cNvPr id="3" name="Subtitle 2">
            <a:extLst>
              <a:ext uri="{FF2B5EF4-FFF2-40B4-BE49-F238E27FC236}">
                <a16:creationId xmlns:a16="http://schemas.microsoft.com/office/drawing/2014/main" id="{684C9A87-C279-490F-82C7-6EB3E5C5F05C}"/>
              </a:ext>
            </a:extLst>
          </p:cNvPr>
          <p:cNvSpPr>
            <a:spLocks noGrp="1"/>
          </p:cNvSpPr>
          <p:nvPr>
            <p:ph type="subTitle" idx="1"/>
          </p:nvPr>
        </p:nvSpPr>
        <p:spPr>
          <a:xfrm>
            <a:off x="415348" y="4015653"/>
            <a:ext cx="9504507" cy="935759"/>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39384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4C7AA-A44F-4732-A018-56EFCB840050}"/>
              </a:ext>
            </a:extLst>
          </p:cNvPr>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2A8D39-5A61-414C-AB2A-47C6320934EE}"/>
              </a:ext>
            </a:extLst>
          </p:cNvPr>
          <p:cNvSpPr>
            <a:spLocks noGrp="1"/>
          </p:cNvSpPr>
          <p:nvPr>
            <p:ph type="pic" idx="1"/>
          </p:nvPr>
        </p:nvSpPr>
        <p:spPr>
          <a:xfrm>
            <a:off x="4286250" y="815975"/>
            <a:ext cx="5102225" cy="40306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87A1C6-088E-4D9E-B175-C38F466CFC84}"/>
              </a:ext>
            </a:extLst>
          </p:cNvPr>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88C805-C5F5-4455-8B8B-F484B8B85D40}"/>
              </a:ext>
            </a:extLst>
          </p:cNvPr>
          <p:cNvSpPr>
            <a:spLocks noGrp="1"/>
          </p:cNvSpPr>
          <p:nvPr>
            <p:ph type="dt" sz="half" idx="10"/>
          </p:nvPr>
        </p:nvSpPr>
        <p:spPr/>
        <p:txBody>
          <a:bodyPr/>
          <a:lstStyle/>
          <a:p>
            <a:r>
              <a:rPr lang="en-US"/>
              <a:t>17 September 2026</a:t>
            </a:r>
          </a:p>
        </p:txBody>
      </p:sp>
      <p:sp>
        <p:nvSpPr>
          <p:cNvPr id="6" name="Footer Placeholder 5">
            <a:extLst>
              <a:ext uri="{FF2B5EF4-FFF2-40B4-BE49-F238E27FC236}">
                <a16:creationId xmlns:a16="http://schemas.microsoft.com/office/drawing/2014/main" id="{14EFBE7E-CA36-442F-A954-58948F85E5B4}"/>
              </a:ext>
            </a:extLst>
          </p:cNvPr>
          <p:cNvSpPr>
            <a:spLocks noGrp="1"/>
          </p:cNvSpPr>
          <p:nvPr>
            <p:ph type="ftr" sz="quarter" idx="11"/>
          </p:nvPr>
        </p:nvSpPr>
        <p:spPr/>
        <p:txBody>
          <a:bodyPr/>
          <a:lstStyle/>
          <a:p>
            <a:r>
              <a:rPr lang="en-US"/>
              <a:t>zotero linux install</a:t>
            </a:r>
          </a:p>
        </p:txBody>
      </p:sp>
      <p:sp>
        <p:nvSpPr>
          <p:cNvPr id="7" name="Slide Number Placeholder 6">
            <a:extLst>
              <a:ext uri="{FF2B5EF4-FFF2-40B4-BE49-F238E27FC236}">
                <a16:creationId xmlns:a16="http://schemas.microsoft.com/office/drawing/2014/main" id="{3FECC950-6EF2-43F8-AA75-826490ABEA5A}"/>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123012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8B856-8036-4128-900B-83DAEA8F3E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7E3617-6970-4D0D-8CBB-7361F65057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3A97C1-BEFC-4213-8306-67D4219B71CF}"/>
              </a:ext>
            </a:extLst>
          </p:cNvPr>
          <p:cNvSpPr>
            <a:spLocks noGrp="1"/>
          </p:cNvSpPr>
          <p:nvPr>
            <p:ph type="dt" sz="half" idx="10"/>
          </p:nvPr>
        </p:nvSpPr>
        <p:spPr/>
        <p:txBody>
          <a:bodyPr/>
          <a:lstStyle/>
          <a:p>
            <a:r>
              <a:rPr lang="en-US"/>
              <a:t>17 September 2026</a:t>
            </a:r>
          </a:p>
        </p:txBody>
      </p:sp>
      <p:sp>
        <p:nvSpPr>
          <p:cNvPr id="5" name="Footer Placeholder 4">
            <a:extLst>
              <a:ext uri="{FF2B5EF4-FFF2-40B4-BE49-F238E27FC236}">
                <a16:creationId xmlns:a16="http://schemas.microsoft.com/office/drawing/2014/main" id="{366B46C1-6628-44FE-832E-7EF88E1629B0}"/>
              </a:ext>
            </a:extLst>
          </p:cNvPr>
          <p:cNvSpPr>
            <a:spLocks noGrp="1"/>
          </p:cNvSpPr>
          <p:nvPr>
            <p:ph type="ftr" sz="quarter" idx="11"/>
          </p:nvPr>
        </p:nvSpPr>
        <p:spPr/>
        <p:txBody>
          <a:bodyPr/>
          <a:lstStyle/>
          <a:p>
            <a:r>
              <a:rPr lang="en-US"/>
              <a:t>zotero linux install</a:t>
            </a:r>
          </a:p>
        </p:txBody>
      </p:sp>
      <p:sp>
        <p:nvSpPr>
          <p:cNvPr id="6" name="Slide Number Placeholder 5">
            <a:extLst>
              <a:ext uri="{FF2B5EF4-FFF2-40B4-BE49-F238E27FC236}">
                <a16:creationId xmlns:a16="http://schemas.microsoft.com/office/drawing/2014/main" id="{BDB71E61-A7D4-4B5C-A241-08DEACD865A5}"/>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2530669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4F330-815E-4C4E-8F4C-3078BB9EA98F}"/>
              </a:ext>
            </a:extLst>
          </p:cNvPr>
          <p:cNvSpPr>
            <a:spLocks noGrp="1"/>
          </p:cNvSpPr>
          <p:nvPr>
            <p:ph type="title" orient="vert"/>
          </p:nvPr>
        </p:nvSpPr>
        <p:spPr>
          <a:xfrm>
            <a:off x="7213600" y="301625"/>
            <a:ext cx="2173288" cy="48053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F5C7AB-9CEA-4D6B-B691-917028C499F0}"/>
              </a:ext>
            </a:extLst>
          </p:cNvPr>
          <p:cNvSpPr>
            <a:spLocks noGrp="1"/>
          </p:cNvSpPr>
          <p:nvPr>
            <p:ph type="body" orient="vert" idx="1"/>
          </p:nvPr>
        </p:nvSpPr>
        <p:spPr>
          <a:xfrm>
            <a:off x="693738" y="301625"/>
            <a:ext cx="6367462" cy="4805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624BFB-6C7B-45B4-B02A-52D5D2370621}"/>
              </a:ext>
            </a:extLst>
          </p:cNvPr>
          <p:cNvSpPr>
            <a:spLocks noGrp="1"/>
          </p:cNvSpPr>
          <p:nvPr>
            <p:ph type="dt" sz="half" idx="10"/>
          </p:nvPr>
        </p:nvSpPr>
        <p:spPr/>
        <p:txBody>
          <a:bodyPr/>
          <a:lstStyle/>
          <a:p>
            <a:r>
              <a:rPr lang="en-US"/>
              <a:t>17 September 2026</a:t>
            </a:r>
          </a:p>
        </p:txBody>
      </p:sp>
      <p:sp>
        <p:nvSpPr>
          <p:cNvPr id="5" name="Footer Placeholder 4">
            <a:extLst>
              <a:ext uri="{FF2B5EF4-FFF2-40B4-BE49-F238E27FC236}">
                <a16:creationId xmlns:a16="http://schemas.microsoft.com/office/drawing/2014/main" id="{44839F0F-8FB5-4D68-A57B-31D195935344}"/>
              </a:ext>
            </a:extLst>
          </p:cNvPr>
          <p:cNvSpPr>
            <a:spLocks noGrp="1"/>
          </p:cNvSpPr>
          <p:nvPr>
            <p:ph type="ftr" sz="quarter" idx="11"/>
          </p:nvPr>
        </p:nvSpPr>
        <p:spPr/>
        <p:txBody>
          <a:bodyPr/>
          <a:lstStyle/>
          <a:p>
            <a:r>
              <a:rPr lang="en-US"/>
              <a:t>zotero linux install</a:t>
            </a:r>
          </a:p>
        </p:txBody>
      </p:sp>
      <p:sp>
        <p:nvSpPr>
          <p:cNvPr id="6" name="Slide Number Placeholder 5">
            <a:extLst>
              <a:ext uri="{FF2B5EF4-FFF2-40B4-BE49-F238E27FC236}">
                <a16:creationId xmlns:a16="http://schemas.microsoft.com/office/drawing/2014/main" id="{CC6BD4E4-04F9-4AA0-9B84-D7FBBDF5FD79}"/>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953539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A97C-C58C-40C8-8855-6A2AD07712A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3587E53-F891-45E5-A985-B9FFC5BCA43E}"/>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5FE8BA0-8AD7-47CB-81EE-E72A54601B63}"/>
              </a:ext>
            </a:extLst>
          </p:cNvPr>
          <p:cNvSpPr>
            <a:spLocks noGrp="1"/>
          </p:cNvSpPr>
          <p:nvPr>
            <p:ph type="dt" sz="half" idx="10"/>
          </p:nvPr>
        </p:nvSpPr>
        <p:spPr/>
        <p:txBody>
          <a:bodyPr/>
          <a:lstStyle/>
          <a:p>
            <a:r>
              <a:rPr lang="en-US"/>
              <a:t>17 September 2026</a:t>
            </a:r>
            <a:endParaRPr lang="en-US" dirty="0"/>
          </a:p>
        </p:txBody>
      </p:sp>
      <p:sp>
        <p:nvSpPr>
          <p:cNvPr id="5" name="Footer Placeholder 4">
            <a:extLst>
              <a:ext uri="{FF2B5EF4-FFF2-40B4-BE49-F238E27FC236}">
                <a16:creationId xmlns:a16="http://schemas.microsoft.com/office/drawing/2014/main" id="{3C592779-3729-4696-A1B1-C549793D76EB}"/>
              </a:ext>
            </a:extLst>
          </p:cNvPr>
          <p:cNvSpPr>
            <a:spLocks noGrp="1"/>
          </p:cNvSpPr>
          <p:nvPr>
            <p:ph type="ftr" sz="quarter" idx="11"/>
          </p:nvPr>
        </p:nvSpPr>
        <p:spPr/>
        <p:txBody>
          <a:bodyPr/>
          <a:lstStyle/>
          <a:p>
            <a:r>
              <a:rPr lang="en-US"/>
              <a:t>zotero linux install</a:t>
            </a:r>
            <a:endParaRPr lang="en-US" dirty="0"/>
          </a:p>
        </p:txBody>
      </p:sp>
      <p:sp>
        <p:nvSpPr>
          <p:cNvPr id="6" name="Slide Number Placeholder 5">
            <a:extLst>
              <a:ext uri="{FF2B5EF4-FFF2-40B4-BE49-F238E27FC236}">
                <a16:creationId xmlns:a16="http://schemas.microsoft.com/office/drawing/2014/main" id="{5BBE494C-0DD1-498E-909F-86E810573982}"/>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423070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9A810-983E-43BA-8835-061B283F366D}"/>
              </a:ext>
            </a:extLst>
          </p:cNvPr>
          <p:cNvSpPr>
            <a:spLocks noGrp="1"/>
          </p:cNvSpPr>
          <p:nvPr>
            <p:ph type="title"/>
          </p:nvPr>
        </p:nvSpPr>
        <p:spPr>
          <a:xfrm>
            <a:off x="687388" y="1414463"/>
            <a:ext cx="8694737" cy="23574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0D42DF-BB67-4E06-973D-F048CA8D7100}"/>
              </a:ext>
            </a:extLst>
          </p:cNvPr>
          <p:cNvSpPr>
            <a:spLocks noGrp="1"/>
          </p:cNvSpPr>
          <p:nvPr>
            <p:ph type="body" idx="1"/>
          </p:nvPr>
        </p:nvSpPr>
        <p:spPr>
          <a:xfrm>
            <a:off x="687388" y="3794125"/>
            <a:ext cx="8694737" cy="12414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988911-3D80-4E83-B6A5-B45DA385D936}"/>
              </a:ext>
            </a:extLst>
          </p:cNvPr>
          <p:cNvSpPr>
            <a:spLocks noGrp="1"/>
          </p:cNvSpPr>
          <p:nvPr>
            <p:ph type="dt" sz="half" idx="10"/>
          </p:nvPr>
        </p:nvSpPr>
        <p:spPr/>
        <p:txBody>
          <a:bodyPr/>
          <a:lstStyle/>
          <a:p>
            <a:r>
              <a:rPr lang="en-US"/>
              <a:t>17 September 2026</a:t>
            </a:r>
          </a:p>
        </p:txBody>
      </p:sp>
      <p:sp>
        <p:nvSpPr>
          <p:cNvPr id="5" name="Footer Placeholder 4">
            <a:extLst>
              <a:ext uri="{FF2B5EF4-FFF2-40B4-BE49-F238E27FC236}">
                <a16:creationId xmlns:a16="http://schemas.microsoft.com/office/drawing/2014/main" id="{319F6143-FF3C-4722-AB5E-89B955A4BDFA}"/>
              </a:ext>
            </a:extLst>
          </p:cNvPr>
          <p:cNvSpPr>
            <a:spLocks noGrp="1"/>
          </p:cNvSpPr>
          <p:nvPr>
            <p:ph type="ftr" sz="quarter" idx="11"/>
          </p:nvPr>
        </p:nvSpPr>
        <p:spPr/>
        <p:txBody>
          <a:bodyPr/>
          <a:lstStyle/>
          <a:p>
            <a:r>
              <a:rPr lang="en-US"/>
              <a:t>zotero linux install</a:t>
            </a:r>
          </a:p>
        </p:txBody>
      </p:sp>
      <p:sp>
        <p:nvSpPr>
          <p:cNvPr id="6" name="Slide Number Placeholder 5">
            <a:extLst>
              <a:ext uri="{FF2B5EF4-FFF2-40B4-BE49-F238E27FC236}">
                <a16:creationId xmlns:a16="http://schemas.microsoft.com/office/drawing/2014/main" id="{75C4E9F9-CC00-4242-AF80-AB73947BDFAB}"/>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1040630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3167-CD53-42BE-A946-612DA9758A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2AA363-D496-49FE-BE65-284CF7DDABB1}"/>
              </a:ext>
            </a:extLst>
          </p:cNvPr>
          <p:cNvSpPr>
            <a:spLocks noGrp="1"/>
          </p:cNvSpPr>
          <p:nvPr>
            <p:ph sz="half" idx="1"/>
          </p:nvPr>
        </p:nvSpPr>
        <p:spPr>
          <a:xfrm>
            <a:off x="693738" y="1509713"/>
            <a:ext cx="4270375" cy="3597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515470-6B4A-48B9-8060-B71076C1D1F8}"/>
              </a:ext>
            </a:extLst>
          </p:cNvPr>
          <p:cNvSpPr>
            <a:spLocks noGrp="1"/>
          </p:cNvSpPr>
          <p:nvPr>
            <p:ph sz="half" idx="2"/>
          </p:nvPr>
        </p:nvSpPr>
        <p:spPr>
          <a:xfrm>
            <a:off x="5116513" y="1509713"/>
            <a:ext cx="4270375" cy="3597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9C3C9B-CDF1-4539-8161-582D50B86B44}"/>
              </a:ext>
            </a:extLst>
          </p:cNvPr>
          <p:cNvSpPr>
            <a:spLocks noGrp="1"/>
          </p:cNvSpPr>
          <p:nvPr>
            <p:ph type="dt" sz="half" idx="10"/>
          </p:nvPr>
        </p:nvSpPr>
        <p:spPr/>
        <p:txBody>
          <a:bodyPr/>
          <a:lstStyle/>
          <a:p>
            <a:r>
              <a:rPr lang="en-US"/>
              <a:t>17 September 2026</a:t>
            </a:r>
          </a:p>
        </p:txBody>
      </p:sp>
      <p:sp>
        <p:nvSpPr>
          <p:cNvPr id="6" name="Footer Placeholder 5">
            <a:extLst>
              <a:ext uri="{FF2B5EF4-FFF2-40B4-BE49-F238E27FC236}">
                <a16:creationId xmlns:a16="http://schemas.microsoft.com/office/drawing/2014/main" id="{64C3D1FB-ECD4-4BF1-9B52-6BF6133E54A7}"/>
              </a:ext>
            </a:extLst>
          </p:cNvPr>
          <p:cNvSpPr>
            <a:spLocks noGrp="1"/>
          </p:cNvSpPr>
          <p:nvPr>
            <p:ph type="ftr" sz="quarter" idx="11"/>
          </p:nvPr>
        </p:nvSpPr>
        <p:spPr/>
        <p:txBody>
          <a:bodyPr/>
          <a:lstStyle/>
          <a:p>
            <a:r>
              <a:rPr lang="en-US"/>
              <a:t>zotero linux install</a:t>
            </a:r>
          </a:p>
        </p:txBody>
      </p:sp>
      <p:sp>
        <p:nvSpPr>
          <p:cNvPr id="7" name="Slide Number Placeholder 6">
            <a:extLst>
              <a:ext uri="{FF2B5EF4-FFF2-40B4-BE49-F238E27FC236}">
                <a16:creationId xmlns:a16="http://schemas.microsoft.com/office/drawing/2014/main" id="{3C04B301-F9C8-440E-9947-582E6D04F5A1}"/>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1476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BDE8F-8949-4570-A1F8-4D1AAD10FC06}"/>
              </a:ext>
            </a:extLst>
          </p:cNvPr>
          <p:cNvSpPr>
            <a:spLocks noGrp="1"/>
          </p:cNvSpPr>
          <p:nvPr>
            <p:ph type="title"/>
          </p:nvPr>
        </p:nvSpPr>
        <p:spPr>
          <a:xfrm>
            <a:off x="693738" y="301625"/>
            <a:ext cx="8694737" cy="10969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BD6140-7481-43DF-8BC5-C3A67ECA99BC}"/>
              </a:ext>
            </a:extLst>
          </p:cNvPr>
          <p:cNvSpPr>
            <a:spLocks noGrp="1"/>
          </p:cNvSpPr>
          <p:nvPr>
            <p:ph type="body" idx="1"/>
          </p:nvPr>
        </p:nvSpPr>
        <p:spPr>
          <a:xfrm>
            <a:off x="693738" y="1390650"/>
            <a:ext cx="426561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D0CCF5-BF9E-4561-BF81-DC2892713FF7}"/>
              </a:ext>
            </a:extLst>
          </p:cNvPr>
          <p:cNvSpPr>
            <a:spLocks noGrp="1"/>
          </p:cNvSpPr>
          <p:nvPr>
            <p:ph sz="half" idx="2"/>
          </p:nvPr>
        </p:nvSpPr>
        <p:spPr>
          <a:xfrm>
            <a:off x="693738" y="2071688"/>
            <a:ext cx="426561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09066-752E-4818-AA34-D342C1B704A6}"/>
              </a:ext>
            </a:extLst>
          </p:cNvPr>
          <p:cNvSpPr>
            <a:spLocks noGrp="1"/>
          </p:cNvSpPr>
          <p:nvPr>
            <p:ph type="body" sz="quarter" idx="3"/>
          </p:nvPr>
        </p:nvSpPr>
        <p:spPr>
          <a:xfrm>
            <a:off x="5103813" y="1390650"/>
            <a:ext cx="428466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113F7B-9ADB-4F0D-B27A-EE49D7FB6289}"/>
              </a:ext>
            </a:extLst>
          </p:cNvPr>
          <p:cNvSpPr>
            <a:spLocks noGrp="1"/>
          </p:cNvSpPr>
          <p:nvPr>
            <p:ph sz="quarter" idx="4"/>
          </p:nvPr>
        </p:nvSpPr>
        <p:spPr>
          <a:xfrm>
            <a:off x="5103813" y="2071688"/>
            <a:ext cx="428466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CACFB0-45A8-4BA4-99EA-C64D6DD58004}"/>
              </a:ext>
            </a:extLst>
          </p:cNvPr>
          <p:cNvSpPr>
            <a:spLocks noGrp="1"/>
          </p:cNvSpPr>
          <p:nvPr>
            <p:ph type="dt" sz="half" idx="10"/>
          </p:nvPr>
        </p:nvSpPr>
        <p:spPr/>
        <p:txBody>
          <a:bodyPr/>
          <a:lstStyle/>
          <a:p>
            <a:r>
              <a:rPr lang="en-US"/>
              <a:t>17 September 2026</a:t>
            </a:r>
          </a:p>
        </p:txBody>
      </p:sp>
      <p:sp>
        <p:nvSpPr>
          <p:cNvPr id="8" name="Footer Placeholder 7">
            <a:extLst>
              <a:ext uri="{FF2B5EF4-FFF2-40B4-BE49-F238E27FC236}">
                <a16:creationId xmlns:a16="http://schemas.microsoft.com/office/drawing/2014/main" id="{D2E27951-A3C7-4DC4-BFDF-5A8046FB81E8}"/>
              </a:ext>
            </a:extLst>
          </p:cNvPr>
          <p:cNvSpPr>
            <a:spLocks noGrp="1"/>
          </p:cNvSpPr>
          <p:nvPr>
            <p:ph type="ftr" sz="quarter" idx="11"/>
          </p:nvPr>
        </p:nvSpPr>
        <p:spPr/>
        <p:txBody>
          <a:bodyPr/>
          <a:lstStyle/>
          <a:p>
            <a:r>
              <a:rPr lang="en-US"/>
              <a:t>zotero linux install</a:t>
            </a:r>
          </a:p>
        </p:txBody>
      </p:sp>
      <p:sp>
        <p:nvSpPr>
          <p:cNvPr id="9" name="Slide Number Placeholder 8">
            <a:extLst>
              <a:ext uri="{FF2B5EF4-FFF2-40B4-BE49-F238E27FC236}">
                <a16:creationId xmlns:a16="http://schemas.microsoft.com/office/drawing/2014/main" id="{758C1B7E-4167-4E42-A19F-60E82C9F8340}"/>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3364066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FDD5-8CF2-4FC7-855C-2355735A7B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ED9F3A-2788-4166-BF90-98ABA7DD031E}"/>
              </a:ext>
            </a:extLst>
          </p:cNvPr>
          <p:cNvSpPr>
            <a:spLocks noGrp="1"/>
          </p:cNvSpPr>
          <p:nvPr>
            <p:ph type="dt" sz="half" idx="10"/>
          </p:nvPr>
        </p:nvSpPr>
        <p:spPr/>
        <p:txBody>
          <a:bodyPr/>
          <a:lstStyle/>
          <a:p>
            <a:r>
              <a:rPr lang="en-US"/>
              <a:t>17 September 2026</a:t>
            </a:r>
          </a:p>
        </p:txBody>
      </p:sp>
      <p:sp>
        <p:nvSpPr>
          <p:cNvPr id="4" name="Footer Placeholder 3">
            <a:extLst>
              <a:ext uri="{FF2B5EF4-FFF2-40B4-BE49-F238E27FC236}">
                <a16:creationId xmlns:a16="http://schemas.microsoft.com/office/drawing/2014/main" id="{35802385-DEBD-4219-B4CB-42D2473CB456}"/>
              </a:ext>
            </a:extLst>
          </p:cNvPr>
          <p:cNvSpPr>
            <a:spLocks noGrp="1"/>
          </p:cNvSpPr>
          <p:nvPr>
            <p:ph type="ftr" sz="quarter" idx="11"/>
          </p:nvPr>
        </p:nvSpPr>
        <p:spPr/>
        <p:txBody>
          <a:bodyPr/>
          <a:lstStyle/>
          <a:p>
            <a:r>
              <a:rPr lang="en-US"/>
              <a:t>zotero linux install</a:t>
            </a:r>
          </a:p>
        </p:txBody>
      </p:sp>
      <p:sp>
        <p:nvSpPr>
          <p:cNvPr id="5" name="Slide Number Placeholder 4">
            <a:extLst>
              <a:ext uri="{FF2B5EF4-FFF2-40B4-BE49-F238E27FC236}">
                <a16:creationId xmlns:a16="http://schemas.microsoft.com/office/drawing/2014/main" id="{53776B50-764E-4A04-BE75-7772C89E59E2}"/>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190879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FDD5-8CF2-4FC7-855C-2355735A7BAA}"/>
              </a:ext>
            </a:extLst>
          </p:cNvPr>
          <p:cNvSpPr>
            <a:spLocks noGrp="1"/>
          </p:cNvSpPr>
          <p:nvPr>
            <p:ph type="title"/>
          </p:nvPr>
        </p:nvSpPr>
        <p:spPr>
          <a:xfrm>
            <a:off x="693738" y="3657076"/>
            <a:ext cx="8693150" cy="1096963"/>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C3ED9F3A-2788-4166-BF90-98ABA7DD031E}"/>
              </a:ext>
            </a:extLst>
          </p:cNvPr>
          <p:cNvSpPr>
            <a:spLocks noGrp="1"/>
          </p:cNvSpPr>
          <p:nvPr>
            <p:ph type="dt" sz="half" idx="10"/>
          </p:nvPr>
        </p:nvSpPr>
        <p:spPr/>
        <p:txBody>
          <a:bodyPr/>
          <a:lstStyle/>
          <a:p>
            <a:r>
              <a:rPr lang="en-US"/>
              <a:t>17 September 2026</a:t>
            </a:r>
          </a:p>
        </p:txBody>
      </p:sp>
      <p:sp>
        <p:nvSpPr>
          <p:cNvPr id="4" name="Footer Placeholder 3">
            <a:extLst>
              <a:ext uri="{FF2B5EF4-FFF2-40B4-BE49-F238E27FC236}">
                <a16:creationId xmlns:a16="http://schemas.microsoft.com/office/drawing/2014/main" id="{35802385-DEBD-4219-B4CB-42D2473CB456}"/>
              </a:ext>
            </a:extLst>
          </p:cNvPr>
          <p:cNvSpPr>
            <a:spLocks noGrp="1"/>
          </p:cNvSpPr>
          <p:nvPr>
            <p:ph type="ftr" sz="quarter" idx="11"/>
          </p:nvPr>
        </p:nvSpPr>
        <p:spPr/>
        <p:txBody>
          <a:bodyPr/>
          <a:lstStyle/>
          <a:p>
            <a:r>
              <a:rPr lang="en-US"/>
              <a:t>zotero linux install</a:t>
            </a:r>
          </a:p>
        </p:txBody>
      </p:sp>
      <p:sp>
        <p:nvSpPr>
          <p:cNvPr id="5" name="Slide Number Placeholder 4">
            <a:extLst>
              <a:ext uri="{FF2B5EF4-FFF2-40B4-BE49-F238E27FC236}">
                <a16:creationId xmlns:a16="http://schemas.microsoft.com/office/drawing/2014/main" id="{53776B50-764E-4A04-BE75-7772C89E59E2}"/>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2224501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6637BB-0AC2-4B78-A751-8481A7EF38E1}"/>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E7EEF281-3252-44F3-83C3-80D063749600}"/>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AEC24682-A4F7-4BCC-BDB6-E52793D2D8F5}"/>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772956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0242B-5CC4-4BC1-85FD-34539C1235FE}"/>
              </a:ext>
            </a:extLst>
          </p:cNvPr>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0831A3-D009-4FE0-9F78-12978F7C115D}"/>
              </a:ext>
            </a:extLst>
          </p:cNvPr>
          <p:cNvSpPr>
            <a:spLocks noGrp="1"/>
          </p:cNvSpPr>
          <p:nvPr>
            <p:ph idx="1"/>
          </p:nvPr>
        </p:nvSpPr>
        <p:spPr>
          <a:xfrm>
            <a:off x="4286250" y="815975"/>
            <a:ext cx="5102225" cy="40306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DB2ADD-22FF-4EB9-A1AA-A3A8AC186E93}"/>
              </a:ext>
            </a:extLst>
          </p:cNvPr>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ED3CC2-086C-4A1E-9BD5-28E6D9E9311A}"/>
              </a:ext>
            </a:extLst>
          </p:cNvPr>
          <p:cNvSpPr>
            <a:spLocks noGrp="1"/>
          </p:cNvSpPr>
          <p:nvPr>
            <p:ph type="dt" sz="half" idx="10"/>
          </p:nvPr>
        </p:nvSpPr>
        <p:spPr/>
        <p:txBody>
          <a:bodyPr/>
          <a:lstStyle/>
          <a:p>
            <a:r>
              <a:rPr lang="en-US"/>
              <a:t>17 September 2026</a:t>
            </a:r>
          </a:p>
        </p:txBody>
      </p:sp>
      <p:sp>
        <p:nvSpPr>
          <p:cNvPr id="6" name="Footer Placeholder 5">
            <a:extLst>
              <a:ext uri="{FF2B5EF4-FFF2-40B4-BE49-F238E27FC236}">
                <a16:creationId xmlns:a16="http://schemas.microsoft.com/office/drawing/2014/main" id="{55B2E9B5-71DB-4EF7-890E-B6E11FBF7FDB}"/>
              </a:ext>
            </a:extLst>
          </p:cNvPr>
          <p:cNvSpPr>
            <a:spLocks noGrp="1"/>
          </p:cNvSpPr>
          <p:nvPr>
            <p:ph type="ftr" sz="quarter" idx="11"/>
          </p:nvPr>
        </p:nvSpPr>
        <p:spPr/>
        <p:txBody>
          <a:bodyPr/>
          <a:lstStyle/>
          <a:p>
            <a:r>
              <a:rPr lang="en-US"/>
              <a:t>zotero linux install</a:t>
            </a:r>
          </a:p>
        </p:txBody>
      </p:sp>
      <p:sp>
        <p:nvSpPr>
          <p:cNvPr id="7" name="Slide Number Placeholder 6">
            <a:extLst>
              <a:ext uri="{FF2B5EF4-FFF2-40B4-BE49-F238E27FC236}">
                <a16:creationId xmlns:a16="http://schemas.microsoft.com/office/drawing/2014/main" id="{CA63942B-C27A-469B-BC7B-BF19F7DC44E9}"/>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2751161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B0F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0DBD98-D1A6-401D-B702-B3F693EDC534}"/>
              </a:ext>
            </a:extLst>
          </p:cNvPr>
          <p:cNvSpPr>
            <a:spLocks noGrp="1"/>
          </p:cNvSpPr>
          <p:nvPr>
            <p:ph type="title"/>
          </p:nvPr>
        </p:nvSpPr>
        <p:spPr>
          <a:xfrm>
            <a:off x="693738" y="301625"/>
            <a:ext cx="8693150" cy="1096963"/>
          </a:xfrm>
          <a:prstGeom prst="rect">
            <a:avLst/>
          </a:prstGeom>
        </p:spPr>
        <p:txBody>
          <a:bodyPr vert="horz" lIns="91440" tIns="45720" rIns="91440" bIns="45720" rtlCol="0" anchor="ctr">
            <a:normAutofit/>
          </a:bodyPr>
          <a:lstStyle/>
          <a:p>
            <a:r>
              <a:rPr lang="en-US" dirty="0"/>
              <a:t>k to edit Master title style</a:t>
            </a:r>
          </a:p>
        </p:txBody>
      </p:sp>
      <p:sp>
        <p:nvSpPr>
          <p:cNvPr id="3" name="Text Placeholder 2">
            <a:extLst>
              <a:ext uri="{FF2B5EF4-FFF2-40B4-BE49-F238E27FC236}">
                <a16:creationId xmlns:a16="http://schemas.microsoft.com/office/drawing/2014/main" id="{BDD821F3-D1EC-4EA1-8167-F0BE32C37F28}"/>
              </a:ext>
            </a:extLst>
          </p:cNvPr>
          <p:cNvSpPr>
            <a:spLocks noGrp="1"/>
          </p:cNvSpPr>
          <p:nvPr>
            <p:ph type="body" idx="1"/>
          </p:nvPr>
        </p:nvSpPr>
        <p:spPr>
          <a:xfrm>
            <a:off x="693738" y="1509713"/>
            <a:ext cx="8693150" cy="35972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CA04FD7-617F-4C9C-A9E8-E750561F228C}"/>
              </a:ext>
            </a:extLst>
          </p:cNvPr>
          <p:cNvSpPr>
            <a:spLocks noGrp="1"/>
          </p:cNvSpPr>
          <p:nvPr>
            <p:ph type="dt" sz="half" idx="2"/>
          </p:nvPr>
        </p:nvSpPr>
        <p:spPr>
          <a:xfrm>
            <a:off x="693738" y="5256213"/>
            <a:ext cx="2266950" cy="3016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r>
              <a:rPr lang="en-US"/>
              <a:t>17 September 2026</a:t>
            </a:r>
            <a:endParaRPr lang="en-US" dirty="0"/>
          </a:p>
        </p:txBody>
      </p:sp>
      <p:sp>
        <p:nvSpPr>
          <p:cNvPr id="5" name="Footer Placeholder 4">
            <a:extLst>
              <a:ext uri="{FF2B5EF4-FFF2-40B4-BE49-F238E27FC236}">
                <a16:creationId xmlns:a16="http://schemas.microsoft.com/office/drawing/2014/main" id="{F7DFD129-CF4A-4380-8724-2BA653653E33}"/>
              </a:ext>
            </a:extLst>
          </p:cNvPr>
          <p:cNvSpPr>
            <a:spLocks noGrp="1"/>
          </p:cNvSpPr>
          <p:nvPr>
            <p:ph type="ftr" sz="quarter" idx="3"/>
          </p:nvPr>
        </p:nvSpPr>
        <p:spPr>
          <a:xfrm>
            <a:off x="3338513" y="5256213"/>
            <a:ext cx="3403600" cy="3016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zotero linux install</a:t>
            </a:r>
            <a:endParaRPr lang="en-US" dirty="0"/>
          </a:p>
        </p:txBody>
      </p:sp>
      <p:sp>
        <p:nvSpPr>
          <p:cNvPr id="6" name="Slide Number Placeholder 5">
            <a:extLst>
              <a:ext uri="{FF2B5EF4-FFF2-40B4-BE49-F238E27FC236}">
                <a16:creationId xmlns:a16="http://schemas.microsoft.com/office/drawing/2014/main" id="{2A2A1829-C4F3-4DB4-997E-BB05C0E8E4F8}"/>
              </a:ext>
            </a:extLst>
          </p:cNvPr>
          <p:cNvSpPr>
            <a:spLocks noGrp="1"/>
          </p:cNvSpPr>
          <p:nvPr>
            <p:ph type="sldNum" sz="quarter" idx="4"/>
          </p:nvPr>
        </p:nvSpPr>
        <p:spPr>
          <a:xfrm>
            <a:off x="7119938" y="5256213"/>
            <a:ext cx="2266950" cy="301625"/>
          </a:xfrm>
          <a:prstGeom prst="rect">
            <a:avLst/>
          </a:prstGeom>
        </p:spPr>
        <p:txBody>
          <a:bodyPr vert="horz" lIns="91440" tIns="45720" rIns="91440" bIns="45720" rtlCol="0" anchor="ctr"/>
          <a:lstStyle>
            <a:lvl1pPr algn="r">
              <a:defRPr sz="1200">
                <a:solidFill>
                  <a:schemeClr val="tx1">
                    <a:tint val="75000"/>
                  </a:schemeClr>
                </a:solidFill>
              </a:defRPr>
            </a:lvl1pPr>
          </a:lstStyle>
          <a:p>
            <a:fld id="{75ED8AC4-6D4A-4929-B50F-079CB5D31D8E}" type="slidenum">
              <a:rPr lang="en-US" smtClean="0"/>
              <a:t>‹#›</a:t>
            </a:fld>
            <a:endParaRPr lang="en-US" dirty="0"/>
          </a:p>
        </p:txBody>
      </p:sp>
    </p:spTree>
    <p:extLst>
      <p:ext uri="{BB962C8B-B14F-4D97-AF65-F5344CB8AC3E}">
        <p14:creationId xmlns:p14="http://schemas.microsoft.com/office/powerpoint/2010/main" val="133776004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7" r:id="rId7"/>
    <p:sldLayoutId id="2147483672" r:id="rId8"/>
    <p:sldLayoutId id="2147483673" r:id="rId9"/>
    <p:sldLayoutId id="2147483674" r:id="rId10"/>
    <p:sldLayoutId id="2147483675" r:id="rId11"/>
    <p:sldLayoutId id="2147483676"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FA53E7-1485-48DD-A680-A9DE78A6C8D6}"/>
              </a:ext>
            </a:extLst>
          </p:cNvPr>
          <p:cNvSpPr>
            <a:spLocks noGrp="1"/>
          </p:cNvSpPr>
          <p:nvPr>
            <p:ph type="title"/>
          </p:nvPr>
        </p:nvSpPr>
        <p:spPr/>
        <p:txBody>
          <a:bodyPr>
            <a:normAutofit/>
          </a:bodyPr>
          <a:lstStyle/>
          <a:p>
            <a:r>
              <a:rPr lang="en-US" dirty="0"/>
              <a:t>installing Zotero on Linux</a:t>
            </a:r>
          </a:p>
        </p:txBody>
      </p:sp>
      <p:sp>
        <p:nvSpPr>
          <p:cNvPr id="9" name="Date Placeholder 8">
            <a:extLst>
              <a:ext uri="{FF2B5EF4-FFF2-40B4-BE49-F238E27FC236}">
                <a16:creationId xmlns:a16="http://schemas.microsoft.com/office/drawing/2014/main" id="{B7AFC51F-BFDB-4940-8D30-66DC7C0AEFB0}"/>
              </a:ext>
            </a:extLst>
          </p:cNvPr>
          <p:cNvSpPr>
            <a:spLocks noGrp="1"/>
          </p:cNvSpPr>
          <p:nvPr>
            <p:ph type="dt" sz="half" idx="10"/>
          </p:nvPr>
        </p:nvSpPr>
        <p:spPr/>
        <p:txBody>
          <a:bodyPr/>
          <a:lstStyle/>
          <a:p>
            <a:r>
              <a:rPr lang="en-US"/>
              <a:t>17 September 2026</a:t>
            </a:r>
            <a:endParaRPr lang="en-US" dirty="0"/>
          </a:p>
        </p:txBody>
      </p:sp>
      <p:sp>
        <p:nvSpPr>
          <p:cNvPr id="8" name="Slide Number Placeholder 7">
            <a:extLst>
              <a:ext uri="{FF2B5EF4-FFF2-40B4-BE49-F238E27FC236}">
                <a16:creationId xmlns:a16="http://schemas.microsoft.com/office/drawing/2014/main" id="{4C60110C-49AE-4F8B-9B5C-5B1F50D35F30}"/>
              </a:ext>
            </a:extLst>
          </p:cNvPr>
          <p:cNvSpPr>
            <a:spLocks noGrp="1"/>
          </p:cNvSpPr>
          <p:nvPr>
            <p:ph type="sldNum" sz="quarter" idx="12"/>
          </p:nvPr>
        </p:nvSpPr>
        <p:spPr/>
        <p:txBody>
          <a:bodyPr/>
          <a:lstStyle/>
          <a:p>
            <a:fld id="{75ED8AC4-6D4A-4929-B50F-079CB5D31D8E}" type="slidenum">
              <a:rPr lang="en-US" smtClean="0"/>
              <a:t>1</a:t>
            </a:fld>
            <a:endParaRPr lang="en-US"/>
          </a:p>
        </p:txBody>
      </p:sp>
      <p:sp>
        <p:nvSpPr>
          <p:cNvPr id="2" name="Footer Placeholder 1">
            <a:extLst>
              <a:ext uri="{FF2B5EF4-FFF2-40B4-BE49-F238E27FC236}">
                <a16:creationId xmlns:a16="http://schemas.microsoft.com/office/drawing/2014/main" id="{CC2F7738-8D46-4FC1-9E4F-5B33878F6A00}"/>
              </a:ext>
            </a:extLst>
          </p:cNvPr>
          <p:cNvSpPr>
            <a:spLocks noGrp="1"/>
          </p:cNvSpPr>
          <p:nvPr>
            <p:ph type="ftr" sz="quarter" idx="11"/>
          </p:nvPr>
        </p:nvSpPr>
        <p:spPr/>
        <p:txBody>
          <a:bodyPr/>
          <a:lstStyle/>
          <a:p>
            <a:r>
              <a:rPr lang="en-US"/>
              <a:t>zotero linux install</a:t>
            </a:r>
          </a:p>
        </p:txBody>
      </p:sp>
    </p:spTree>
    <p:extLst>
      <p:ext uri="{BB962C8B-B14F-4D97-AF65-F5344CB8AC3E}">
        <p14:creationId xmlns:p14="http://schemas.microsoft.com/office/powerpoint/2010/main" val="3499408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B5484-B7D4-EBA4-8B23-91DD32E459D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3940087-6219-9CE4-3338-0DA3DE668ED0}"/>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B77661C2-ED95-5263-311F-53A76B552DD0}"/>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FDD66556-11C7-DB5D-4890-48B0F6E5215A}"/>
              </a:ext>
            </a:extLst>
          </p:cNvPr>
          <p:cNvSpPr>
            <a:spLocks noGrp="1"/>
          </p:cNvSpPr>
          <p:nvPr>
            <p:ph type="sldNum" sz="quarter" idx="12"/>
          </p:nvPr>
        </p:nvSpPr>
        <p:spPr/>
        <p:txBody>
          <a:bodyPr/>
          <a:lstStyle/>
          <a:p>
            <a:fld id="{75ED8AC4-6D4A-4929-B50F-079CB5D31D8E}" type="slidenum">
              <a:rPr lang="en-US" smtClean="0"/>
              <a:t>10</a:t>
            </a:fld>
            <a:endParaRPr lang="en-US"/>
          </a:p>
        </p:txBody>
      </p:sp>
      <p:pic>
        <p:nvPicPr>
          <p:cNvPr id="6" name="Picture 5">
            <a:extLst>
              <a:ext uri="{FF2B5EF4-FFF2-40B4-BE49-F238E27FC236}">
                <a16:creationId xmlns:a16="http://schemas.microsoft.com/office/drawing/2014/main" id="{60829B33-8842-1C30-E085-EE5EAE30ABA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74076" y="18928"/>
            <a:ext cx="6532470" cy="5388096"/>
          </a:xfrm>
          <a:prstGeom prst="rect">
            <a:avLst/>
          </a:prstGeom>
        </p:spPr>
      </p:pic>
      <p:sp>
        <p:nvSpPr>
          <p:cNvPr id="5" name="Rectangle: Rounded Corners 4">
            <a:extLst>
              <a:ext uri="{FF2B5EF4-FFF2-40B4-BE49-F238E27FC236}">
                <a16:creationId xmlns:a16="http://schemas.microsoft.com/office/drawing/2014/main" id="{13DC55FF-FA1F-FF4F-B64D-C45A61F8A5C1}"/>
              </a:ext>
            </a:extLst>
          </p:cNvPr>
          <p:cNvSpPr/>
          <p:nvPr/>
        </p:nvSpPr>
        <p:spPr>
          <a:xfrm>
            <a:off x="2104354" y="770792"/>
            <a:ext cx="4410745" cy="2243810"/>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E0AE642-8085-2186-A657-4F2AEB710E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429" y="1764725"/>
            <a:ext cx="9771765" cy="1249877"/>
          </a:xfrm>
          <a:prstGeom prst="rect">
            <a:avLst/>
          </a:prstGeom>
          <a:ln w="31750">
            <a:solidFill>
              <a:srgbClr val="7030A0"/>
            </a:solidFill>
          </a:ln>
          <a:effectLst>
            <a:outerShdw blurRad="50800" dist="88900" dir="2700000" algn="tl" rotWithShape="0">
              <a:prstClr val="black">
                <a:alpha val="40000"/>
              </a:prstClr>
            </a:outerShdw>
          </a:effectLst>
        </p:spPr>
      </p:pic>
    </p:spTree>
    <p:extLst>
      <p:ext uri="{BB962C8B-B14F-4D97-AF65-F5344CB8AC3E}">
        <p14:creationId xmlns:p14="http://schemas.microsoft.com/office/powerpoint/2010/main" val="119536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F36E-B992-8F5E-18F7-CCDEB369B32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5FE60CB-32C2-F55D-3AFE-BCC49E990007}"/>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2D9DAC84-1EAF-3411-5278-016D7A446550}"/>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D871E148-0AA7-F426-C9D6-00C9113218F6}"/>
              </a:ext>
            </a:extLst>
          </p:cNvPr>
          <p:cNvSpPr>
            <a:spLocks noGrp="1"/>
          </p:cNvSpPr>
          <p:nvPr>
            <p:ph type="sldNum" sz="quarter" idx="12"/>
          </p:nvPr>
        </p:nvSpPr>
        <p:spPr/>
        <p:txBody>
          <a:bodyPr/>
          <a:lstStyle/>
          <a:p>
            <a:fld id="{75ED8AC4-6D4A-4929-B50F-079CB5D31D8E}" type="slidenum">
              <a:rPr lang="en-US" smtClean="0"/>
              <a:t>11</a:t>
            </a:fld>
            <a:endParaRPr lang="en-US"/>
          </a:p>
        </p:txBody>
      </p:sp>
      <p:pic>
        <p:nvPicPr>
          <p:cNvPr id="6" name="Picture 5">
            <a:extLst>
              <a:ext uri="{FF2B5EF4-FFF2-40B4-BE49-F238E27FC236}">
                <a16:creationId xmlns:a16="http://schemas.microsoft.com/office/drawing/2014/main" id="{B943FED2-8E22-C834-DAAB-A2B65EDD6A6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7356" y="259407"/>
            <a:ext cx="6245911" cy="5151736"/>
          </a:xfrm>
          <a:prstGeom prst="rect">
            <a:avLst/>
          </a:prstGeom>
        </p:spPr>
      </p:pic>
      <p:sp>
        <p:nvSpPr>
          <p:cNvPr id="9" name="Rectangle: Rounded Corners 8">
            <a:extLst>
              <a:ext uri="{FF2B5EF4-FFF2-40B4-BE49-F238E27FC236}">
                <a16:creationId xmlns:a16="http://schemas.microsoft.com/office/drawing/2014/main" id="{C29770BF-B3A9-AF94-AAA1-3D36402D9E97}"/>
              </a:ext>
            </a:extLst>
          </p:cNvPr>
          <p:cNvSpPr/>
          <p:nvPr/>
        </p:nvSpPr>
        <p:spPr>
          <a:xfrm>
            <a:off x="5246370" y="1347137"/>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EC87D48B-C93F-8777-E20E-0FC167D25857}"/>
              </a:ext>
            </a:extLst>
          </p:cNvPr>
          <p:cNvSpPr/>
          <p:nvPr/>
        </p:nvSpPr>
        <p:spPr>
          <a:xfrm>
            <a:off x="5246370" y="2835275"/>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192841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6358C-2F08-FBAF-9067-AA912FD75633}"/>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F869C6E-80C9-91A6-4744-6B1067B0A2A4}"/>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DE04D976-D6B6-286E-C7CA-D680D556CFAD}"/>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53D6D027-0B9E-9452-292B-259DA7DC33ED}"/>
              </a:ext>
            </a:extLst>
          </p:cNvPr>
          <p:cNvSpPr>
            <a:spLocks noGrp="1"/>
          </p:cNvSpPr>
          <p:nvPr>
            <p:ph type="sldNum" sz="quarter" idx="12"/>
          </p:nvPr>
        </p:nvSpPr>
        <p:spPr/>
        <p:txBody>
          <a:bodyPr/>
          <a:lstStyle/>
          <a:p>
            <a:fld id="{75ED8AC4-6D4A-4929-B50F-079CB5D31D8E}" type="slidenum">
              <a:rPr lang="en-US" smtClean="0"/>
              <a:t>12</a:t>
            </a:fld>
            <a:endParaRPr lang="en-US"/>
          </a:p>
        </p:txBody>
      </p:sp>
      <p:pic>
        <p:nvPicPr>
          <p:cNvPr id="6" name="Picture 5">
            <a:extLst>
              <a:ext uri="{FF2B5EF4-FFF2-40B4-BE49-F238E27FC236}">
                <a16:creationId xmlns:a16="http://schemas.microsoft.com/office/drawing/2014/main" id="{FFC32084-AF32-DBA4-62D2-87893C5B24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7356" y="294070"/>
            <a:ext cx="6245911" cy="5082409"/>
          </a:xfrm>
          <a:prstGeom prst="rect">
            <a:avLst/>
          </a:prstGeom>
        </p:spPr>
      </p:pic>
      <p:sp>
        <p:nvSpPr>
          <p:cNvPr id="9" name="Rectangle: Rounded Corners 8">
            <a:extLst>
              <a:ext uri="{FF2B5EF4-FFF2-40B4-BE49-F238E27FC236}">
                <a16:creationId xmlns:a16="http://schemas.microsoft.com/office/drawing/2014/main" id="{669F8E0B-CEAA-ECC5-A267-5E8F0EAAD780}"/>
              </a:ext>
            </a:extLst>
          </p:cNvPr>
          <p:cNvSpPr/>
          <p:nvPr/>
        </p:nvSpPr>
        <p:spPr>
          <a:xfrm>
            <a:off x="5917223" y="415152"/>
            <a:ext cx="2116632" cy="1202633"/>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48DD6389-29ED-10CB-B117-6AA65703EBFA}"/>
              </a:ext>
            </a:extLst>
          </p:cNvPr>
          <p:cNvSpPr/>
          <p:nvPr/>
        </p:nvSpPr>
        <p:spPr>
          <a:xfrm>
            <a:off x="6532222" y="1256026"/>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278062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350CE-75FF-EF89-8ABA-B38F5325702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8E35320-CB35-C230-ABCF-639002C932F2}"/>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D7A8D493-5B16-9E6A-10B9-91933E17752D}"/>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B2FDBA5F-B703-D7BD-A6EF-110A378BA419}"/>
              </a:ext>
            </a:extLst>
          </p:cNvPr>
          <p:cNvSpPr>
            <a:spLocks noGrp="1"/>
          </p:cNvSpPr>
          <p:nvPr>
            <p:ph type="sldNum" sz="quarter" idx="12"/>
          </p:nvPr>
        </p:nvSpPr>
        <p:spPr/>
        <p:txBody>
          <a:bodyPr/>
          <a:lstStyle/>
          <a:p>
            <a:fld id="{75ED8AC4-6D4A-4929-B50F-079CB5D31D8E}" type="slidenum">
              <a:rPr lang="en-US" smtClean="0"/>
              <a:t>13</a:t>
            </a:fld>
            <a:endParaRPr lang="en-US"/>
          </a:p>
        </p:txBody>
      </p:sp>
      <p:pic>
        <p:nvPicPr>
          <p:cNvPr id="6" name="Picture 5">
            <a:extLst>
              <a:ext uri="{FF2B5EF4-FFF2-40B4-BE49-F238E27FC236}">
                <a16:creationId xmlns:a16="http://schemas.microsoft.com/office/drawing/2014/main" id="{7BC4EEB1-DEC2-2626-F394-71CEB682CD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7356" y="294070"/>
            <a:ext cx="6245910" cy="5082409"/>
          </a:xfrm>
          <a:prstGeom prst="rect">
            <a:avLst/>
          </a:prstGeom>
        </p:spPr>
      </p:pic>
      <p:sp>
        <p:nvSpPr>
          <p:cNvPr id="9" name="Rectangle: Rounded Corners 8">
            <a:extLst>
              <a:ext uri="{FF2B5EF4-FFF2-40B4-BE49-F238E27FC236}">
                <a16:creationId xmlns:a16="http://schemas.microsoft.com/office/drawing/2014/main" id="{8D3302A4-8553-388B-70E8-E56C35848D7D}"/>
              </a:ext>
            </a:extLst>
          </p:cNvPr>
          <p:cNvSpPr/>
          <p:nvPr/>
        </p:nvSpPr>
        <p:spPr>
          <a:xfrm>
            <a:off x="5829300" y="415152"/>
            <a:ext cx="2204555" cy="1818094"/>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429401B9-F08F-AB46-A284-E4CF6E9E6440}"/>
              </a:ext>
            </a:extLst>
          </p:cNvPr>
          <p:cNvSpPr/>
          <p:nvPr/>
        </p:nvSpPr>
        <p:spPr>
          <a:xfrm>
            <a:off x="7119938" y="1801149"/>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99729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AF4B2-3F21-A815-19D1-940DD1E9214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0F81BF4-CA3B-C5AF-8EA9-1122B6AFAF09}"/>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110A9736-F313-79D6-D010-B50D15A180CF}"/>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91281172-F266-498C-6A6F-D80E5A1DDEE1}"/>
              </a:ext>
            </a:extLst>
          </p:cNvPr>
          <p:cNvSpPr>
            <a:spLocks noGrp="1"/>
          </p:cNvSpPr>
          <p:nvPr>
            <p:ph type="sldNum" sz="quarter" idx="12"/>
          </p:nvPr>
        </p:nvSpPr>
        <p:spPr/>
        <p:txBody>
          <a:bodyPr/>
          <a:lstStyle/>
          <a:p>
            <a:fld id="{75ED8AC4-6D4A-4929-B50F-079CB5D31D8E}" type="slidenum">
              <a:rPr lang="en-US" smtClean="0"/>
              <a:t>14</a:t>
            </a:fld>
            <a:endParaRPr lang="en-US"/>
          </a:p>
        </p:txBody>
      </p:sp>
      <p:pic>
        <p:nvPicPr>
          <p:cNvPr id="6" name="Picture 5">
            <a:extLst>
              <a:ext uri="{FF2B5EF4-FFF2-40B4-BE49-F238E27FC236}">
                <a16:creationId xmlns:a16="http://schemas.microsoft.com/office/drawing/2014/main" id="{DCC33E65-278F-52BE-955B-0B2DE55B17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7356" y="294070"/>
            <a:ext cx="6245910" cy="5082408"/>
          </a:xfrm>
          <a:prstGeom prst="rect">
            <a:avLst/>
          </a:prstGeom>
        </p:spPr>
      </p:pic>
      <p:sp>
        <p:nvSpPr>
          <p:cNvPr id="9" name="Rectangle: Rounded Corners 8">
            <a:extLst>
              <a:ext uri="{FF2B5EF4-FFF2-40B4-BE49-F238E27FC236}">
                <a16:creationId xmlns:a16="http://schemas.microsoft.com/office/drawing/2014/main" id="{7E3C2400-8D8B-5406-1E57-9D748F8BB1C3}"/>
              </a:ext>
            </a:extLst>
          </p:cNvPr>
          <p:cNvSpPr/>
          <p:nvPr/>
        </p:nvSpPr>
        <p:spPr>
          <a:xfrm>
            <a:off x="5978768" y="677008"/>
            <a:ext cx="2117481" cy="844061"/>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02185201-CDB6-1EC8-ACB6-9163C174506B}"/>
              </a:ext>
            </a:extLst>
          </p:cNvPr>
          <p:cNvSpPr/>
          <p:nvPr/>
        </p:nvSpPr>
        <p:spPr>
          <a:xfrm>
            <a:off x="7330953" y="1219443"/>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28783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BEE65-17EB-57FC-DA8C-44D329A9E07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92BD006-60C2-2132-6112-85EC78697D30}"/>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75235A79-A56D-AF51-8445-AE53C287C80C}"/>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CA616854-30C7-CDD9-649A-8472307C38FF}"/>
              </a:ext>
            </a:extLst>
          </p:cNvPr>
          <p:cNvSpPr>
            <a:spLocks noGrp="1"/>
          </p:cNvSpPr>
          <p:nvPr>
            <p:ph type="sldNum" sz="quarter" idx="12"/>
          </p:nvPr>
        </p:nvSpPr>
        <p:spPr/>
        <p:txBody>
          <a:bodyPr/>
          <a:lstStyle/>
          <a:p>
            <a:fld id="{75ED8AC4-6D4A-4929-B50F-079CB5D31D8E}" type="slidenum">
              <a:rPr lang="en-US" smtClean="0"/>
              <a:t>15</a:t>
            </a:fld>
            <a:endParaRPr lang="en-US"/>
          </a:p>
        </p:txBody>
      </p:sp>
      <p:pic>
        <p:nvPicPr>
          <p:cNvPr id="6" name="Picture 5">
            <a:extLst>
              <a:ext uri="{FF2B5EF4-FFF2-40B4-BE49-F238E27FC236}">
                <a16:creationId xmlns:a16="http://schemas.microsoft.com/office/drawing/2014/main" id="{5FE709FA-C621-EBB4-352C-6CEDA4307C1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7356" y="294070"/>
            <a:ext cx="6245909" cy="5082408"/>
          </a:xfrm>
          <a:prstGeom prst="rect">
            <a:avLst/>
          </a:prstGeom>
        </p:spPr>
      </p:pic>
      <p:sp>
        <p:nvSpPr>
          <p:cNvPr id="5" name="Arrow: Right 4" descr="arrow number pointing from sources to Juris-M screenshot">
            <a:extLst>
              <a:ext uri="{FF2B5EF4-FFF2-40B4-BE49-F238E27FC236}">
                <a16:creationId xmlns:a16="http://schemas.microsoft.com/office/drawing/2014/main" id="{E1AA4250-E3F3-649C-7E9F-37960DDD0A0D}"/>
              </a:ext>
            </a:extLst>
          </p:cNvPr>
          <p:cNvSpPr/>
          <p:nvPr/>
        </p:nvSpPr>
        <p:spPr>
          <a:xfrm>
            <a:off x="7339745" y="480889"/>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424416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8A798-5981-70A3-282C-CA83E0A1E62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8FABE36-F171-6911-B9E1-EBCA11CD8D07}"/>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47FA8EA1-1D96-8A4B-F16A-829294841458}"/>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DE6641B8-9134-B975-EB24-F146632A8C41}"/>
              </a:ext>
            </a:extLst>
          </p:cNvPr>
          <p:cNvSpPr>
            <a:spLocks noGrp="1"/>
          </p:cNvSpPr>
          <p:nvPr>
            <p:ph type="sldNum" sz="quarter" idx="12"/>
          </p:nvPr>
        </p:nvSpPr>
        <p:spPr/>
        <p:txBody>
          <a:bodyPr/>
          <a:lstStyle/>
          <a:p>
            <a:fld id="{75ED8AC4-6D4A-4929-B50F-079CB5D31D8E}" type="slidenum">
              <a:rPr lang="en-US" smtClean="0"/>
              <a:t>16</a:t>
            </a:fld>
            <a:endParaRPr lang="en-US"/>
          </a:p>
        </p:txBody>
      </p:sp>
      <p:pic>
        <p:nvPicPr>
          <p:cNvPr id="6" name="Picture 5">
            <a:extLst>
              <a:ext uri="{FF2B5EF4-FFF2-40B4-BE49-F238E27FC236}">
                <a16:creationId xmlns:a16="http://schemas.microsoft.com/office/drawing/2014/main" id="{A051A445-334A-A276-B543-1E0410C4D8C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2942" y="38801"/>
            <a:ext cx="6535392" cy="5217412"/>
          </a:xfrm>
          <a:prstGeom prst="rect">
            <a:avLst/>
          </a:prstGeom>
        </p:spPr>
      </p:pic>
      <p:sp>
        <p:nvSpPr>
          <p:cNvPr id="9" name="Rectangle: Rounded Corners 8">
            <a:extLst>
              <a:ext uri="{FF2B5EF4-FFF2-40B4-BE49-F238E27FC236}">
                <a16:creationId xmlns:a16="http://schemas.microsoft.com/office/drawing/2014/main" id="{67910B19-3541-FBD5-6BF1-55F755E472F7}"/>
              </a:ext>
            </a:extLst>
          </p:cNvPr>
          <p:cNvSpPr/>
          <p:nvPr/>
        </p:nvSpPr>
        <p:spPr>
          <a:xfrm>
            <a:off x="5132070" y="1092160"/>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D44AE4B8-D27A-174D-177C-FA2B7104765F}"/>
              </a:ext>
            </a:extLst>
          </p:cNvPr>
          <p:cNvSpPr/>
          <p:nvPr/>
        </p:nvSpPr>
        <p:spPr>
          <a:xfrm>
            <a:off x="1103161" y="0"/>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10" name="Arrow: Right 9" descr="arrow number pointing from sources to Juris-M screenshot">
            <a:extLst>
              <a:ext uri="{FF2B5EF4-FFF2-40B4-BE49-F238E27FC236}">
                <a16:creationId xmlns:a16="http://schemas.microsoft.com/office/drawing/2014/main" id="{E0DA9886-F0DF-0F9E-A6A7-FEB49590DB71}"/>
              </a:ext>
            </a:extLst>
          </p:cNvPr>
          <p:cNvSpPr/>
          <p:nvPr/>
        </p:nvSpPr>
        <p:spPr>
          <a:xfrm>
            <a:off x="5068562" y="2597441"/>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339774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P spid="5" grpId="1"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4DC86-4AA6-4CD2-A768-88974541D3B5}"/>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B8C93E8-E4D1-25AE-E664-4B436012DAC0}"/>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73BE4BFB-7378-0B50-B441-420CF534AAFC}"/>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92C6E5D5-C384-16C3-D7A2-A1A624E55EED}"/>
              </a:ext>
            </a:extLst>
          </p:cNvPr>
          <p:cNvSpPr>
            <a:spLocks noGrp="1"/>
          </p:cNvSpPr>
          <p:nvPr>
            <p:ph type="sldNum" sz="quarter" idx="12"/>
          </p:nvPr>
        </p:nvSpPr>
        <p:spPr/>
        <p:txBody>
          <a:bodyPr/>
          <a:lstStyle/>
          <a:p>
            <a:fld id="{75ED8AC4-6D4A-4929-B50F-079CB5D31D8E}" type="slidenum">
              <a:rPr lang="en-US" smtClean="0"/>
              <a:t>17</a:t>
            </a:fld>
            <a:endParaRPr lang="en-US"/>
          </a:p>
        </p:txBody>
      </p:sp>
      <p:pic>
        <p:nvPicPr>
          <p:cNvPr id="6" name="Picture 5">
            <a:extLst>
              <a:ext uri="{FF2B5EF4-FFF2-40B4-BE49-F238E27FC236}">
                <a16:creationId xmlns:a16="http://schemas.microsoft.com/office/drawing/2014/main" id="{6E9951C5-D0E1-3431-A12A-A3AA1F4302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2942" y="38801"/>
            <a:ext cx="6535391" cy="5217412"/>
          </a:xfrm>
          <a:prstGeom prst="rect">
            <a:avLst/>
          </a:prstGeom>
        </p:spPr>
      </p:pic>
      <p:sp>
        <p:nvSpPr>
          <p:cNvPr id="9" name="Rectangle: Rounded Corners 8">
            <a:extLst>
              <a:ext uri="{FF2B5EF4-FFF2-40B4-BE49-F238E27FC236}">
                <a16:creationId xmlns:a16="http://schemas.microsoft.com/office/drawing/2014/main" id="{2930CA5B-49CB-6610-E378-D93074A46C3A}"/>
              </a:ext>
            </a:extLst>
          </p:cNvPr>
          <p:cNvSpPr/>
          <p:nvPr/>
        </p:nvSpPr>
        <p:spPr>
          <a:xfrm>
            <a:off x="6075484" y="301627"/>
            <a:ext cx="1905617" cy="1342536"/>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E804F4CB-A40A-FF76-43E0-6BC810E2AEA7}"/>
              </a:ext>
            </a:extLst>
          </p:cNvPr>
          <p:cNvSpPr/>
          <p:nvPr/>
        </p:nvSpPr>
        <p:spPr>
          <a:xfrm>
            <a:off x="6552804" y="1211125"/>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10" name="Arrow: Right 9" descr="arrow number pointing from sources to Juris-M screenshot">
            <a:extLst>
              <a:ext uri="{FF2B5EF4-FFF2-40B4-BE49-F238E27FC236}">
                <a16:creationId xmlns:a16="http://schemas.microsoft.com/office/drawing/2014/main" id="{EFB4EA14-8EB7-ACA7-6A37-66F5264B994E}"/>
              </a:ext>
            </a:extLst>
          </p:cNvPr>
          <p:cNvSpPr/>
          <p:nvPr/>
        </p:nvSpPr>
        <p:spPr>
          <a:xfrm>
            <a:off x="6322332" y="1682964"/>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10198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P spid="5" grpId="1"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4A434-B7A4-3156-6BE3-2192237ADBE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ECF2CD5-054C-37F9-29CA-8518EED0A291}"/>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36BCB032-5DD5-93C0-CD55-B60471F8F9DA}"/>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7FFCECE4-DBF7-C5A7-886A-43019CD84882}"/>
              </a:ext>
            </a:extLst>
          </p:cNvPr>
          <p:cNvSpPr>
            <a:spLocks noGrp="1"/>
          </p:cNvSpPr>
          <p:nvPr>
            <p:ph type="sldNum" sz="quarter" idx="12"/>
          </p:nvPr>
        </p:nvSpPr>
        <p:spPr/>
        <p:txBody>
          <a:bodyPr/>
          <a:lstStyle/>
          <a:p>
            <a:fld id="{75ED8AC4-6D4A-4929-B50F-079CB5D31D8E}" type="slidenum">
              <a:rPr lang="en-US" smtClean="0"/>
              <a:t>18</a:t>
            </a:fld>
            <a:endParaRPr lang="en-US"/>
          </a:p>
        </p:txBody>
      </p:sp>
      <p:pic>
        <p:nvPicPr>
          <p:cNvPr id="6" name="Picture 5">
            <a:extLst>
              <a:ext uri="{FF2B5EF4-FFF2-40B4-BE49-F238E27FC236}">
                <a16:creationId xmlns:a16="http://schemas.microsoft.com/office/drawing/2014/main" id="{44C9CE01-338A-425C-CA6D-98A972D598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2942" y="38801"/>
            <a:ext cx="6535391" cy="5217411"/>
          </a:xfrm>
          <a:prstGeom prst="rect">
            <a:avLst/>
          </a:prstGeom>
        </p:spPr>
      </p:pic>
      <p:sp>
        <p:nvSpPr>
          <p:cNvPr id="9" name="Rectangle: Rounded Corners 8">
            <a:extLst>
              <a:ext uri="{FF2B5EF4-FFF2-40B4-BE49-F238E27FC236}">
                <a16:creationId xmlns:a16="http://schemas.microsoft.com/office/drawing/2014/main" id="{9BA019DC-9010-884C-D8BA-29FCEEFC989C}"/>
              </a:ext>
            </a:extLst>
          </p:cNvPr>
          <p:cNvSpPr/>
          <p:nvPr/>
        </p:nvSpPr>
        <p:spPr>
          <a:xfrm>
            <a:off x="3648807" y="1984590"/>
            <a:ext cx="2294793" cy="1189433"/>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316083D2-DE69-78CD-3931-19841B00A3A0}"/>
              </a:ext>
            </a:extLst>
          </p:cNvPr>
          <p:cNvSpPr/>
          <p:nvPr/>
        </p:nvSpPr>
        <p:spPr>
          <a:xfrm rot="5400000">
            <a:off x="5286712" y="2428493"/>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10384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3EC1A-A617-63D0-1BF3-724536802DC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C269C62-807E-CED4-E106-757D535016B6}"/>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3477BCBA-2FC6-8676-DBF5-C95575F123A2}"/>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D3A284AC-1477-9B84-E8A0-6B12C2F34DDB}"/>
              </a:ext>
            </a:extLst>
          </p:cNvPr>
          <p:cNvSpPr>
            <a:spLocks noGrp="1"/>
          </p:cNvSpPr>
          <p:nvPr>
            <p:ph type="sldNum" sz="quarter" idx="12"/>
          </p:nvPr>
        </p:nvSpPr>
        <p:spPr/>
        <p:txBody>
          <a:bodyPr/>
          <a:lstStyle/>
          <a:p>
            <a:fld id="{75ED8AC4-6D4A-4929-B50F-079CB5D31D8E}" type="slidenum">
              <a:rPr lang="en-US" smtClean="0"/>
              <a:t>19</a:t>
            </a:fld>
            <a:endParaRPr lang="en-US"/>
          </a:p>
        </p:txBody>
      </p:sp>
      <p:pic>
        <p:nvPicPr>
          <p:cNvPr id="6" name="Picture 5">
            <a:extLst>
              <a:ext uri="{FF2B5EF4-FFF2-40B4-BE49-F238E27FC236}">
                <a16:creationId xmlns:a16="http://schemas.microsoft.com/office/drawing/2014/main" id="{BADC6CD2-AD6B-F4D1-1813-CBC4A596BDB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2943" y="38801"/>
            <a:ext cx="6535389" cy="5217411"/>
          </a:xfrm>
          <a:prstGeom prst="rect">
            <a:avLst/>
          </a:prstGeom>
        </p:spPr>
      </p:pic>
      <p:sp>
        <p:nvSpPr>
          <p:cNvPr id="5" name="Arrow: Right 4" descr="arrow number pointing from sources to Juris-M screenshot">
            <a:extLst>
              <a:ext uri="{FF2B5EF4-FFF2-40B4-BE49-F238E27FC236}">
                <a16:creationId xmlns:a16="http://schemas.microsoft.com/office/drawing/2014/main" id="{3B49AB65-FE47-B096-1F51-E52ED3A83B83}"/>
              </a:ext>
            </a:extLst>
          </p:cNvPr>
          <p:cNvSpPr/>
          <p:nvPr/>
        </p:nvSpPr>
        <p:spPr>
          <a:xfrm>
            <a:off x="7139019" y="195249"/>
            <a:ext cx="381619"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328935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67BEF-C64B-03D7-197B-39C792A4B3F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83D6955-6392-FC16-5132-B4B8FAB1099A}"/>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FB9BE497-55CC-A546-C84A-82E5C94FE84E}"/>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6B6A680E-0EEB-F926-55E1-0E486C398D0D}"/>
              </a:ext>
            </a:extLst>
          </p:cNvPr>
          <p:cNvSpPr>
            <a:spLocks noGrp="1"/>
          </p:cNvSpPr>
          <p:nvPr>
            <p:ph type="sldNum" sz="quarter" idx="12"/>
          </p:nvPr>
        </p:nvSpPr>
        <p:spPr/>
        <p:txBody>
          <a:bodyPr/>
          <a:lstStyle/>
          <a:p>
            <a:fld id="{75ED8AC4-6D4A-4929-B50F-079CB5D31D8E}" type="slidenum">
              <a:rPr lang="en-US" smtClean="0"/>
              <a:t>2</a:t>
            </a:fld>
            <a:endParaRPr lang="en-US"/>
          </a:p>
        </p:txBody>
      </p:sp>
      <p:pic>
        <p:nvPicPr>
          <p:cNvPr id="6" name="Picture 5">
            <a:extLst>
              <a:ext uri="{FF2B5EF4-FFF2-40B4-BE49-F238E27FC236}">
                <a16:creationId xmlns:a16="http://schemas.microsoft.com/office/drawing/2014/main" id="{5885FF6E-2595-4E76-E298-32BAA8ED12B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7356" y="259407"/>
            <a:ext cx="6245911" cy="5151736"/>
          </a:xfrm>
          <a:prstGeom prst="rect">
            <a:avLst/>
          </a:prstGeom>
        </p:spPr>
      </p:pic>
      <p:sp>
        <p:nvSpPr>
          <p:cNvPr id="7" name="TextBox 6">
            <a:extLst>
              <a:ext uri="{FF2B5EF4-FFF2-40B4-BE49-F238E27FC236}">
                <a16:creationId xmlns:a16="http://schemas.microsoft.com/office/drawing/2014/main" id="{0C089C46-FCF8-51A2-8370-64288CE1C9F1}"/>
              </a:ext>
            </a:extLst>
          </p:cNvPr>
          <p:cNvSpPr txBox="1"/>
          <p:nvPr/>
        </p:nvSpPr>
        <p:spPr>
          <a:xfrm>
            <a:off x="1684020" y="3749676"/>
            <a:ext cx="7124700" cy="707886"/>
          </a:xfrm>
          <a:prstGeom prst="rect">
            <a:avLst/>
          </a:prstGeom>
          <a:solidFill>
            <a:srgbClr val="FFFFFF"/>
          </a:solidFill>
          <a:ln w="19050">
            <a:solidFill>
              <a:srgbClr val="7030A0"/>
            </a:solidFill>
          </a:ln>
          <a:effectLst>
            <a:outerShdw blurRad="50800" dist="88900" dir="2700000" algn="tl" rotWithShape="0">
              <a:prstClr val="black">
                <a:alpha val="40000"/>
              </a:prstClr>
            </a:outerShdw>
          </a:effectLst>
        </p:spPr>
        <p:txBody>
          <a:bodyPr wrap="square" rtlCol="0">
            <a:spAutoFit/>
          </a:bodyPr>
          <a:lstStyle/>
          <a:p>
            <a:pPr algn="ctr"/>
            <a:r>
              <a:rPr lang="en-US" sz="4000" dirty="0">
                <a:solidFill>
                  <a:srgbClr val="00B050"/>
                </a:solidFill>
              </a:rPr>
              <a:t>www.zotero.org/download</a:t>
            </a:r>
          </a:p>
        </p:txBody>
      </p:sp>
      <p:sp>
        <p:nvSpPr>
          <p:cNvPr id="8" name="Rectangle: Rounded Corners 7">
            <a:extLst>
              <a:ext uri="{FF2B5EF4-FFF2-40B4-BE49-F238E27FC236}">
                <a16:creationId xmlns:a16="http://schemas.microsoft.com/office/drawing/2014/main" id="{AFBA6B15-1CB2-1498-962F-0D239D63FCF2}"/>
              </a:ext>
            </a:extLst>
          </p:cNvPr>
          <p:cNvSpPr/>
          <p:nvPr/>
        </p:nvSpPr>
        <p:spPr>
          <a:xfrm>
            <a:off x="2495522" y="1347137"/>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B7E686B-E8DE-080A-1C40-FF0F2E2381D6}"/>
              </a:ext>
            </a:extLst>
          </p:cNvPr>
          <p:cNvSpPr/>
          <p:nvPr/>
        </p:nvSpPr>
        <p:spPr>
          <a:xfrm>
            <a:off x="5246370" y="1347137"/>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8E065FAE-C2FB-58A9-9AF7-9669F60D7DC7}"/>
              </a:ext>
            </a:extLst>
          </p:cNvPr>
          <p:cNvSpPr/>
          <p:nvPr/>
        </p:nvSpPr>
        <p:spPr>
          <a:xfrm>
            <a:off x="2918732" y="3241374"/>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8200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3D954-3D8C-A59D-CC2B-62C101A0A52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322E202-71E5-2DCE-FFF4-1F35F4DE2099}"/>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C4674B31-906D-3E54-4B58-D45306393F4C}"/>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19748478-6DC0-1262-FD13-909F613A608C}"/>
              </a:ext>
            </a:extLst>
          </p:cNvPr>
          <p:cNvSpPr>
            <a:spLocks noGrp="1"/>
          </p:cNvSpPr>
          <p:nvPr>
            <p:ph type="sldNum" sz="quarter" idx="12"/>
          </p:nvPr>
        </p:nvSpPr>
        <p:spPr/>
        <p:txBody>
          <a:bodyPr/>
          <a:lstStyle/>
          <a:p>
            <a:fld id="{75ED8AC4-6D4A-4929-B50F-079CB5D31D8E}" type="slidenum">
              <a:rPr lang="en-US" smtClean="0"/>
              <a:t>3</a:t>
            </a:fld>
            <a:endParaRPr lang="en-US"/>
          </a:p>
        </p:txBody>
      </p:sp>
      <p:pic>
        <p:nvPicPr>
          <p:cNvPr id="6" name="Picture 5">
            <a:extLst>
              <a:ext uri="{FF2B5EF4-FFF2-40B4-BE49-F238E27FC236}">
                <a16:creationId xmlns:a16="http://schemas.microsoft.com/office/drawing/2014/main" id="{E4C6140D-0D59-0B75-8A6A-532C1B465C0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74075" y="18928"/>
            <a:ext cx="6532473" cy="5388097"/>
          </a:xfrm>
          <a:prstGeom prst="rect">
            <a:avLst/>
          </a:prstGeom>
        </p:spPr>
      </p:pic>
    </p:spTree>
    <p:extLst>
      <p:ext uri="{BB962C8B-B14F-4D97-AF65-F5344CB8AC3E}">
        <p14:creationId xmlns:p14="http://schemas.microsoft.com/office/powerpoint/2010/main" val="1150069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951F9-17CB-20A9-E3F7-A772855FD5E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5DADB9E-E65C-48F4-7775-DD33A7DE42C0}"/>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D5145444-2E96-8B47-CAA5-DCA08E82E3BE}"/>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F602404E-37B6-1911-D672-FB077A61634E}"/>
              </a:ext>
            </a:extLst>
          </p:cNvPr>
          <p:cNvSpPr>
            <a:spLocks noGrp="1"/>
          </p:cNvSpPr>
          <p:nvPr>
            <p:ph type="sldNum" sz="quarter" idx="12"/>
          </p:nvPr>
        </p:nvSpPr>
        <p:spPr/>
        <p:txBody>
          <a:bodyPr/>
          <a:lstStyle/>
          <a:p>
            <a:fld id="{75ED8AC4-6D4A-4929-B50F-079CB5D31D8E}" type="slidenum">
              <a:rPr lang="en-US" smtClean="0"/>
              <a:t>4</a:t>
            </a:fld>
            <a:endParaRPr lang="en-US"/>
          </a:p>
        </p:txBody>
      </p:sp>
      <p:pic>
        <p:nvPicPr>
          <p:cNvPr id="6" name="Picture 5">
            <a:extLst>
              <a:ext uri="{FF2B5EF4-FFF2-40B4-BE49-F238E27FC236}">
                <a16:creationId xmlns:a16="http://schemas.microsoft.com/office/drawing/2014/main" id="{BFD3849B-EBB8-A68B-D197-77E9BC06E0D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74076" y="18928"/>
            <a:ext cx="6532471" cy="5388097"/>
          </a:xfrm>
          <a:prstGeom prst="rect">
            <a:avLst/>
          </a:prstGeom>
        </p:spPr>
      </p:pic>
      <p:sp>
        <p:nvSpPr>
          <p:cNvPr id="5" name="Rectangle: Rounded Corners 4">
            <a:extLst>
              <a:ext uri="{FF2B5EF4-FFF2-40B4-BE49-F238E27FC236}">
                <a16:creationId xmlns:a16="http://schemas.microsoft.com/office/drawing/2014/main" id="{B79AC4BE-B0D1-B84E-F183-2092A45B7EDC}"/>
              </a:ext>
            </a:extLst>
          </p:cNvPr>
          <p:cNvSpPr/>
          <p:nvPr/>
        </p:nvSpPr>
        <p:spPr>
          <a:xfrm>
            <a:off x="3130063" y="509955"/>
            <a:ext cx="3815860" cy="2795954"/>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0B76FE8-1CB4-1A2D-2A3C-72FC89EAA7CE}"/>
              </a:ext>
            </a:extLst>
          </p:cNvPr>
          <p:cNvSpPr/>
          <p:nvPr/>
        </p:nvSpPr>
        <p:spPr>
          <a:xfrm>
            <a:off x="3130063" y="3220916"/>
            <a:ext cx="3815860" cy="1692047"/>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025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13B06-AD00-CC77-16F4-E603B6CCD69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9C23716-D6C0-5725-FE23-631C9BFE5854}"/>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EE129E13-2D78-816C-472F-6AD6B8978D05}"/>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0C459DE1-9D8E-7172-630A-74D20BA45968}"/>
              </a:ext>
            </a:extLst>
          </p:cNvPr>
          <p:cNvSpPr>
            <a:spLocks noGrp="1"/>
          </p:cNvSpPr>
          <p:nvPr>
            <p:ph type="sldNum" sz="quarter" idx="12"/>
          </p:nvPr>
        </p:nvSpPr>
        <p:spPr/>
        <p:txBody>
          <a:bodyPr/>
          <a:lstStyle/>
          <a:p>
            <a:fld id="{75ED8AC4-6D4A-4929-B50F-079CB5D31D8E}" type="slidenum">
              <a:rPr lang="en-US" smtClean="0"/>
              <a:t>5</a:t>
            </a:fld>
            <a:endParaRPr lang="en-US"/>
          </a:p>
        </p:txBody>
      </p:sp>
      <p:pic>
        <p:nvPicPr>
          <p:cNvPr id="6" name="Picture 5">
            <a:extLst>
              <a:ext uri="{FF2B5EF4-FFF2-40B4-BE49-F238E27FC236}">
                <a16:creationId xmlns:a16="http://schemas.microsoft.com/office/drawing/2014/main" id="{27144A74-1C82-F027-97EB-AB67715F5AF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7356" y="259407"/>
            <a:ext cx="6245911" cy="5151736"/>
          </a:xfrm>
          <a:prstGeom prst="rect">
            <a:avLst/>
          </a:prstGeom>
        </p:spPr>
      </p:pic>
      <p:sp>
        <p:nvSpPr>
          <p:cNvPr id="8" name="Rectangle: Rounded Corners 7">
            <a:extLst>
              <a:ext uri="{FF2B5EF4-FFF2-40B4-BE49-F238E27FC236}">
                <a16:creationId xmlns:a16="http://schemas.microsoft.com/office/drawing/2014/main" id="{DAE01A05-5389-ADA0-7559-806F9F21E807}"/>
              </a:ext>
            </a:extLst>
          </p:cNvPr>
          <p:cNvSpPr/>
          <p:nvPr/>
        </p:nvSpPr>
        <p:spPr>
          <a:xfrm>
            <a:off x="2495522" y="1347137"/>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3FED9C36-45E0-4CE3-D966-D114013D32DF}"/>
              </a:ext>
            </a:extLst>
          </p:cNvPr>
          <p:cNvSpPr/>
          <p:nvPr/>
        </p:nvSpPr>
        <p:spPr>
          <a:xfrm>
            <a:off x="2688543" y="2814637"/>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96207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03DF3-F040-4C91-47B0-4F89974EE8F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E30DEF9-587B-B2F5-7715-8707CEC9A113}"/>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D9296BF2-1AD5-11C6-4D4B-1210A26AAD90}"/>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D3AEF5A3-226C-1083-9A15-AC2B4F92C68F}"/>
              </a:ext>
            </a:extLst>
          </p:cNvPr>
          <p:cNvSpPr>
            <a:spLocks noGrp="1"/>
          </p:cNvSpPr>
          <p:nvPr>
            <p:ph type="sldNum" sz="quarter" idx="12"/>
          </p:nvPr>
        </p:nvSpPr>
        <p:spPr/>
        <p:txBody>
          <a:bodyPr/>
          <a:lstStyle/>
          <a:p>
            <a:fld id="{75ED8AC4-6D4A-4929-B50F-079CB5D31D8E}" type="slidenum">
              <a:rPr lang="en-US" smtClean="0"/>
              <a:t>6</a:t>
            </a:fld>
            <a:endParaRPr lang="en-US"/>
          </a:p>
        </p:txBody>
      </p:sp>
      <p:pic>
        <p:nvPicPr>
          <p:cNvPr id="6" name="Picture 5">
            <a:extLst>
              <a:ext uri="{FF2B5EF4-FFF2-40B4-BE49-F238E27FC236}">
                <a16:creationId xmlns:a16="http://schemas.microsoft.com/office/drawing/2014/main" id="{0AF70E26-53A8-0C68-DD6C-1B4809F2D1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1" y="303366"/>
            <a:ext cx="5797822" cy="4731712"/>
          </a:xfrm>
          <a:prstGeom prst="rect">
            <a:avLst/>
          </a:prstGeom>
        </p:spPr>
      </p:pic>
      <p:sp>
        <p:nvSpPr>
          <p:cNvPr id="5" name="Rectangle: Rounded Corners 4">
            <a:extLst>
              <a:ext uri="{FF2B5EF4-FFF2-40B4-BE49-F238E27FC236}">
                <a16:creationId xmlns:a16="http://schemas.microsoft.com/office/drawing/2014/main" id="{236F969C-0C44-6793-1CC3-B2D97CE86316}"/>
              </a:ext>
            </a:extLst>
          </p:cNvPr>
          <p:cNvSpPr/>
          <p:nvPr/>
        </p:nvSpPr>
        <p:spPr>
          <a:xfrm>
            <a:off x="4826657" y="501162"/>
            <a:ext cx="2734728" cy="764930"/>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descr="arrow number pointing from sources to Juris-M screenshot">
            <a:extLst>
              <a:ext uri="{FF2B5EF4-FFF2-40B4-BE49-F238E27FC236}">
                <a16:creationId xmlns:a16="http://schemas.microsoft.com/office/drawing/2014/main" id="{F9974567-20F4-3E17-C7A8-A9449069F680}"/>
              </a:ext>
            </a:extLst>
          </p:cNvPr>
          <p:cNvSpPr/>
          <p:nvPr/>
        </p:nvSpPr>
        <p:spPr>
          <a:xfrm>
            <a:off x="6451651" y="732814"/>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pic>
        <p:nvPicPr>
          <p:cNvPr id="9" name="Picture 8">
            <a:extLst>
              <a:ext uri="{FF2B5EF4-FFF2-40B4-BE49-F238E27FC236}">
                <a16:creationId xmlns:a16="http://schemas.microsoft.com/office/drawing/2014/main" id="{2CAA15BA-DDEF-67CB-49F7-125013634C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4693" y="228600"/>
            <a:ext cx="3658655" cy="3362674"/>
          </a:xfrm>
          <a:prstGeom prst="rect">
            <a:avLst/>
          </a:prstGeom>
          <a:ln>
            <a:noFill/>
          </a:ln>
          <a:effectLst/>
        </p:spPr>
      </p:pic>
      <p:sp>
        <p:nvSpPr>
          <p:cNvPr id="10" name="Arrow: Right 9" descr="arrow number pointing from sources to Juris-M screenshot">
            <a:extLst>
              <a:ext uri="{FF2B5EF4-FFF2-40B4-BE49-F238E27FC236}">
                <a16:creationId xmlns:a16="http://schemas.microsoft.com/office/drawing/2014/main" id="{A8F003A0-1C73-8564-FBF4-3FE03452FB43}"/>
              </a:ext>
            </a:extLst>
          </p:cNvPr>
          <p:cNvSpPr/>
          <p:nvPr/>
        </p:nvSpPr>
        <p:spPr>
          <a:xfrm>
            <a:off x="2942789" y="3052029"/>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11" name="Rectangle: Rounded Corners 10">
            <a:extLst>
              <a:ext uri="{FF2B5EF4-FFF2-40B4-BE49-F238E27FC236}">
                <a16:creationId xmlns:a16="http://schemas.microsoft.com/office/drawing/2014/main" id="{512FCBDA-F455-1CD2-E432-990A2E117857}"/>
              </a:ext>
            </a:extLst>
          </p:cNvPr>
          <p:cNvSpPr/>
          <p:nvPr/>
        </p:nvSpPr>
        <p:spPr>
          <a:xfrm>
            <a:off x="5686170" y="712761"/>
            <a:ext cx="582745" cy="628098"/>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351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10" grpId="0" animBg="1"/>
      <p:bldP spid="11" grpId="0" animBg="1"/>
      <p:bldP spid="1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7EC1-F3D5-2FB5-CD8A-EDB2621BFF8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354A7E4-7C24-BD30-DFCC-EEC7364AA9F9}"/>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8334ECC5-C1A0-ADD4-202E-F8AC65E585ED}"/>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EA5B3E82-00D1-6D7C-C52B-7D5AF3922ADE}"/>
              </a:ext>
            </a:extLst>
          </p:cNvPr>
          <p:cNvSpPr>
            <a:spLocks noGrp="1"/>
          </p:cNvSpPr>
          <p:nvPr>
            <p:ph type="sldNum" sz="quarter" idx="12"/>
          </p:nvPr>
        </p:nvSpPr>
        <p:spPr/>
        <p:txBody>
          <a:bodyPr/>
          <a:lstStyle/>
          <a:p>
            <a:fld id="{75ED8AC4-6D4A-4929-B50F-079CB5D31D8E}" type="slidenum">
              <a:rPr lang="en-US" smtClean="0"/>
              <a:t>7</a:t>
            </a:fld>
            <a:endParaRPr lang="en-US"/>
          </a:p>
        </p:txBody>
      </p:sp>
      <p:pic>
        <p:nvPicPr>
          <p:cNvPr id="6" name="Picture 5">
            <a:extLst>
              <a:ext uri="{FF2B5EF4-FFF2-40B4-BE49-F238E27FC236}">
                <a16:creationId xmlns:a16="http://schemas.microsoft.com/office/drawing/2014/main" id="{2D75581B-B8E2-D359-3B0F-17F8AF8E49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74076" y="18928"/>
            <a:ext cx="6532471" cy="5388097"/>
          </a:xfrm>
          <a:prstGeom prst="rect">
            <a:avLst/>
          </a:prstGeom>
        </p:spPr>
      </p:pic>
      <p:sp>
        <p:nvSpPr>
          <p:cNvPr id="5" name="Rectangle: Rounded Corners 4">
            <a:extLst>
              <a:ext uri="{FF2B5EF4-FFF2-40B4-BE49-F238E27FC236}">
                <a16:creationId xmlns:a16="http://schemas.microsoft.com/office/drawing/2014/main" id="{A4943E0F-5FD3-9C32-B3CB-82884335C2BB}"/>
              </a:ext>
            </a:extLst>
          </p:cNvPr>
          <p:cNvSpPr/>
          <p:nvPr/>
        </p:nvSpPr>
        <p:spPr>
          <a:xfrm>
            <a:off x="3130063" y="509955"/>
            <a:ext cx="3815860" cy="2795954"/>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70E66E4-863F-92B5-91C5-CB5DB8631DC5}"/>
              </a:ext>
            </a:extLst>
          </p:cNvPr>
          <p:cNvSpPr/>
          <p:nvPr/>
        </p:nvSpPr>
        <p:spPr>
          <a:xfrm>
            <a:off x="3130063" y="3220916"/>
            <a:ext cx="3815860" cy="691661"/>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descr="arrow number pointing from sources to Juris-M screenshot">
            <a:extLst>
              <a:ext uri="{FF2B5EF4-FFF2-40B4-BE49-F238E27FC236}">
                <a16:creationId xmlns:a16="http://schemas.microsoft.com/office/drawing/2014/main" id="{62B10ED1-9299-3B9F-B4BA-D3836D01ADF6}"/>
              </a:ext>
            </a:extLst>
          </p:cNvPr>
          <p:cNvSpPr/>
          <p:nvPr/>
        </p:nvSpPr>
        <p:spPr>
          <a:xfrm>
            <a:off x="4305597" y="3415933"/>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82803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37227-6BE1-3143-AFF4-55E39FB8EA9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0748288-48EF-F571-BF54-E6A853DC82C8}"/>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6C5BFD35-AD21-44FE-FFB7-7580CF9BEFB0}"/>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6EB7FDB8-55D4-83C9-A59A-DF6DFBD7F06A}"/>
              </a:ext>
            </a:extLst>
          </p:cNvPr>
          <p:cNvSpPr>
            <a:spLocks noGrp="1"/>
          </p:cNvSpPr>
          <p:nvPr>
            <p:ph type="sldNum" sz="quarter" idx="12"/>
          </p:nvPr>
        </p:nvSpPr>
        <p:spPr/>
        <p:txBody>
          <a:bodyPr/>
          <a:lstStyle/>
          <a:p>
            <a:fld id="{75ED8AC4-6D4A-4929-B50F-079CB5D31D8E}" type="slidenum">
              <a:rPr lang="en-US" smtClean="0"/>
              <a:t>8</a:t>
            </a:fld>
            <a:endParaRPr lang="en-US"/>
          </a:p>
        </p:txBody>
      </p:sp>
      <p:pic>
        <p:nvPicPr>
          <p:cNvPr id="6" name="Picture 5">
            <a:extLst>
              <a:ext uri="{FF2B5EF4-FFF2-40B4-BE49-F238E27FC236}">
                <a16:creationId xmlns:a16="http://schemas.microsoft.com/office/drawing/2014/main" id="{E0B4916D-D7A9-E00B-1D2A-6FE205C6909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74076" y="18928"/>
            <a:ext cx="6532471" cy="5388096"/>
          </a:xfrm>
          <a:prstGeom prst="rect">
            <a:avLst/>
          </a:prstGeom>
        </p:spPr>
      </p:pic>
      <p:sp>
        <p:nvSpPr>
          <p:cNvPr id="8" name="Arrow: Right 7" descr="arrow number pointing from sources to Juris-M screenshot">
            <a:extLst>
              <a:ext uri="{FF2B5EF4-FFF2-40B4-BE49-F238E27FC236}">
                <a16:creationId xmlns:a16="http://schemas.microsoft.com/office/drawing/2014/main" id="{72980059-1177-7AC9-4049-34857B9C4E42}"/>
              </a:ext>
            </a:extLst>
          </p:cNvPr>
          <p:cNvSpPr/>
          <p:nvPr/>
        </p:nvSpPr>
        <p:spPr>
          <a:xfrm>
            <a:off x="1774076" y="3020279"/>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87757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F50AD-6995-5245-80EC-00618418455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F1C1A07-984A-B562-1CE3-2FA985B77444}"/>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0F5F586E-AED0-9E73-08DB-DBE7C3B8815F}"/>
              </a:ext>
            </a:extLst>
          </p:cNvPr>
          <p:cNvSpPr>
            <a:spLocks noGrp="1"/>
          </p:cNvSpPr>
          <p:nvPr>
            <p:ph type="ftr" sz="quarter" idx="11"/>
          </p:nvPr>
        </p:nvSpPr>
        <p:spPr/>
        <p:txBody>
          <a:bodyPr/>
          <a:lstStyle/>
          <a:p>
            <a:r>
              <a:rPr lang="en-US"/>
              <a:t>zotero linux install</a:t>
            </a:r>
          </a:p>
        </p:txBody>
      </p:sp>
      <p:sp>
        <p:nvSpPr>
          <p:cNvPr id="4" name="Slide Number Placeholder 3">
            <a:extLst>
              <a:ext uri="{FF2B5EF4-FFF2-40B4-BE49-F238E27FC236}">
                <a16:creationId xmlns:a16="http://schemas.microsoft.com/office/drawing/2014/main" id="{D9BCC209-F89B-39B7-DBDE-10F08FD2FD72}"/>
              </a:ext>
            </a:extLst>
          </p:cNvPr>
          <p:cNvSpPr>
            <a:spLocks noGrp="1"/>
          </p:cNvSpPr>
          <p:nvPr>
            <p:ph type="sldNum" sz="quarter" idx="12"/>
          </p:nvPr>
        </p:nvSpPr>
        <p:spPr/>
        <p:txBody>
          <a:bodyPr/>
          <a:lstStyle/>
          <a:p>
            <a:fld id="{75ED8AC4-6D4A-4929-B50F-079CB5D31D8E}" type="slidenum">
              <a:rPr lang="en-US" smtClean="0"/>
              <a:t>9</a:t>
            </a:fld>
            <a:endParaRPr lang="en-US"/>
          </a:p>
        </p:txBody>
      </p:sp>
      <p:pic>
        <p:nvPicPr>
          <p:cNvPr id="6" name="Picture 5">
            <a:extLst>
              <a:ext uri="{FF2B5EF4-FFF2-40B4-BE49-F238E27FC236}">
                <a16:creationId xmlns:a16="http://schemas.microsoft.com/office/drawing/2014/main" id="{A898FEE1-781F-80BF-2521-1792A2FC990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74076" y="18928"/>
            <a:ext cx="6532471" cy="5388096"/>
          </a:xfrm>
          <a:prstGeom prst="rect">
            <a:avLst/>
          </a:prstGeom>
        </p:spPr>
      </p:pic>
    </p:spTree>
    <p:extLst>
      <p:ext uri="{BB962C8B-B14F-4D97-AF65-F5344CB8AC3E}">
        <p14:creationId xmlns:p14="http://schemas.microsoft.com/office/powerpoint/2010/main" val="1950758240"/>
      </p:ext>
    </p:extLst>
  </p:cSld>
  <p:clrMapOvr>
    <a:masterClrMapping/>
  </p:clrMapOvr>
</p:sld>
</file>

<file path=ppt/theme/theme1.xml><?xml version="1.0" encoding="utf-8"?>
<a:theme xmlns:a="http://schemas.openxmlformats.org/drawingml/2006/main" name="Custom Design">
  <a:themeElements>
    <a:clrScheme name="Custom 1">
      <a:dk1>
        <a:srgbClr val="C9F0FE"/>
      </a:dk1>
      <a:lt1>
        <a:srgbClr val="DBEEF3"/>
      </a:lt1>
      <a:dk2>
        <a:srgbClr val="00B0F0"/>
      </a:dk2>
      <a:lt2>
        <a:srgbClr val="DBEEF3"/>
      </a:lt2>
      <a:accent1>
        <a:srgbClr val="B7DDE8"/>
      </a:accent1>
      <a:accent2>
        <a:srgbClr val="84C5D6"/>
      </a:accent2>
      <a:accent3>
        <a:srgbClr val="9BBB59"/>
      </a:accent3>
      <a:accent4>
        <a:srgbClr val="8064A2"/>
      </a:accent4>
      <a:accent5>
        <a:srgbClr val="4BACC6"/>
      </a:accent5>
      <a:accent6>
        <a:srgbClr val="FDEADA"/>
      </a:accent6>
      <a:hlink>
        <a:srgbClr val="DBEEF3"/>
      </a:hlink>
      <a:folHlink>
        <a:srgbClr val="DBEEF3"/>
      </a:folHlink>
    </a:clrScheme>
    <a:fontScheme name="Custom 1">
      <a:majorFont>
        <a:latin typeface="Proxima Nova Alt Rg"/>
        <a:ea typeface=""/>
        <a:cs typeface=""/>
      </a:majorFont>
      <a:minorFont>
        <a:latin typeface="Proxima Nova Alt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Proxima Nova Alt Rg"/>
        <a:ea typeface=""/>
        <a:cs typeface=""/>
      </a:majorFont>
      <a:minorFont>
        <a:latin typeface="Proxima Nova Alt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3658</TotalTime>
  <Words>926</Words>
  <Application>Microsoft Office PowerPoint</Application>
  <PresentationFormat>Custom</PresentationFormat>
  <Paragraphs>111</Paragraphs>
  <Slides>19</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Proxima Nova Alt Rg</vt:lpstr>
      <vt:lpstr>Custom Design</vt:lpstr>
      <vt:lpstr>installing Zotero on Linux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Washington College of Law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Immigration Research Resources</dc:title>
  <dc:subject/>
  <dc:creator>WCL User</dc:creator>
  <dc:description/>
  <cp:lastModifiedBy>John Heywood</cp:lastModifiedBy>
  <cp:revision>557</cp:revision>
  <dcterms:created xsi:type="dcterms:W3CDTF">2016-08-31T14:05:31Z</dcterms:created>
  <dcterms:modified xsi:type="dcterms:W3CDTF">2026-08-31T20:44:09Z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Washington College of Law</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On-screen Show (4:3)</vt:lpwstr>
  </property>
  <property fmtid="{D5CDD505-2E9C-101B-9397-08002B2CF9AE}" pid="10" name="ScaleCrop">
    <vt:bool>false</vt:bool>
  </property>
  <property fmtid="{D5CDD505-2E9C-101B-9397-08002B2CF9AE}" pid="11" name="ShareDoc">
    <vt:bool>false</vt:bool>
  </property>
  <property fmtid="{D5CDD505-2E9C-101B-9397-08002B2CF9AE}" pid="12" name="Slides">
    <vt:i4>22</vt:i4>
  </property>
</Properties>
</file>