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5" r:id="rId1"/>
  </p:sldMasterIdLst>
  <p:notesMasterIdLst>
    <p:notesMasterId r:id="rId27"/>
  </p:notesMasterIdLst>
  <p:handoutMasterIdLst>
    <p:handoutMasterId r:id="rId28"/>
  </p:handoutMasterIdLst>
  <p:sldIdLst>
    <p:sldId id="401" r:id="rId2"/>
    <p:sldId id="434" r:id="rId3"/>
    <p:sldId id="435" r:id="rId4"/>
    <p:sldId id="451" r:id="rId5"/>
    <p:sldId id="452" r:id="rId6"/>
    <p:sldId id="453" r:id="rId7"/>
    <p:sldId id="454" r:id="rId8"/>
    <p:sldId id="455" r:id="rId9"/>
    <p:sldId id="456" r:id="rId10"/>
    <p:sldId id="534" r:id="rId11"/>
    <p:sldId id="457" r:id="rId12"/>
    <p:sldId id="458" r:id="rId13"/>
    <p:sldId id="459" r:id="rId14"/>
    <p:sldId id="460" r:id="rId15"/>
    <p:sldId id="461" r:id="rId16"/>
    <p:sldId id="463" r:id="rId17"/>
    <p:sldId id="466" r:id="rId18"/>
    <p:sldId id="465" r:id="rId19"/>
    <p:sldId id="467" r:id="rId20"/>
    <p:sldId id="464" r:id="rId21"/>
    <p:sldId id="468" r:id="rId22"/>
    <p:sldId id="469" r:id="rId23"/>
    <p:sldId id="470" r:id="rId24"/>
    <p:sldId id="471" r:id="rId25"/>
    <p:sldId id="472" r:id="rId26"/>
  </p:sldIdLst>
  <p:sldSz cx="10080625" cy="5670550"/>
  <p:notesSz cx="7772400" cy="10058400"/>
  <p:embeddedFontLst>
    <p:embeddedFont>
      <p:font typeface="Proxima Nova Alt Rg" panose="02000506030000020004" pitchFamily="2" charset="0"/>
      <p:regular r:id="rId29"/>
      <p:bold r:id="rId30"/>
      <p:italic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D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6" d="100"/>
          <a:sy n="126" d="100"/>
        </p:scale>
        <p:origin x="144" y="450"/>
      </p:cViewPr>
      <p:guideLst/>
    </p:cSldViewPr>
  </p:slideViewPr>
  <p:notesTextViewPr>
    <p:cViewPr>
      <p:scale>
        <a:sx n="1" d="1"/>
        <a:sy n="1" d="1"/>
      </p:scale>
      <p:origin x="0" y="0"/>
    </p:cViewPr>
  </p:notesTextViewPr>
  <p:notesViewPr>
    <p:cSldViewPr snapToGrid="0">
      <p:cViewPr varScale="1">
        <p:scale>
          <a:sx n="73" d="100"/>
          <a:sy n="73" d="100"/>
        </p:scale>
        <p:origin x="3150" y="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en-US" dirty="0">
              <a:latin typeface="Proxima Nova Alt Rg" panose="02000506030000020004" pitchFamily="2" charset="0"/>
            </a:endParaRPr>
          </a:p>
        </p:txBody>
      </p:sp>
      <p:sp>
        <p:nvSpPr>
          <p:cNvPr id="3" name="Date Placeholder 2"/>
          <p:cNvSpPr>
            <a:spLocks noGrp="1"/>
          </p:cNvSpPr>
          <p:nvPr>
            <p:ph type="dt" sz="quarter" idx="1"/>
          </p:nvPr>
        </p:nvSpPr>
        <p:spPr>
          <a:xfrm>
            <a:off x="4402138" y="0"/>
            <a:ext cx="3368675" cy="504825"/>
          </a:xfrm>
          <a:prstGeom prst="rect">
            <a:avLst/>
          </a:prstGeom>
        </p:spPr>
        <p:txBody>
          <a:bodyPr vert="horz" lIns="91440" tIns="45720" rIns="91440" bIns="45720" rtlCol="0"/>
          <a:lstStyle>
            <a:lvl1pPr algn="r">
              <a:defRPr sz="1200"/>
            </a:lvl1pPr>
          </a:lstStyle>
          <a:p>
            <a:fld id="{653D14DB-7F98-45D5-8590-CF9744E6C20D}" type="datetimeFigureOut">
              <a:rPr lang="en-US" smtClean="0">
                <a:latin typeface="Proxima Nova Alt Rg" panose="02000506030000020004" pitchFamily="2" charset="0"/>
              </a:rPr>
              <a:t>8/31/2026</a:t>
            </a:fld>
            <a:endParaRPr lang="en-US" dirty="0">
              <a:latin typeface="Proxima Nova Alt Rg" panose="02000506030000020004" pitchFamily="2" charset="0"/>
            </a:endParaRPr>
          </a:p>
        </p:txBody>
      </p:sp>
      <p:sp>
        <p:nvSpPr>
          <p:cNvPr id="4" name="Footer Placeholder 3"/>
          <p:cNvSpPr>
            <a:spLocks noGrp="1"/>
          </p:cNvSpPr>
          <p:nvPr>
            <p:ph type="ftr" sz="quarter" idx="2"/>
          </p:nvPr>
        </p:nvSpPr>
        <p:spPr>
          <a:xfrm>
            <a:off x="0" y="9553575"/>
            <a:ext cx="3368675" cy="504825"/>
          </a:xfrm>
          <a:prstGeom prst="rect">
            <a:avLst/>
          </a:prstGeom>
        </p:spPr>
        <p:txBody>
          <a:bodyPr vert="horz" lIns="91440" tIns="45720" rIns="91440" bIns="45720" rtlCol="0" anchor="b"/>
          <a:lstStyle>
            <a:lvl1pPr algn="l">
              <a:defRPr sz="1200"/>
            </a:lvl1pPr>
          </a:lstStyle>
          <a:p>
            <a:endParaRPr lang="en-US" dirty="0">
              <a:latin typeface="Proxima Nova Alt Rg" panose="02000506030000020004" pitchFamily="2" charset="0"/>
            </a:endParaRPr>
          </a:p>
        </p:txBody>
      </p:sp>
      <p:sp>
        <p:nvSpPr>
          <p:cNvPr id="5" name="Slide Number Placeholder 4"/>
          <p:cNvSpPr>
            <a:spLocks noGrp="1"/>
          </p:cNvSpPr>
          <p:nvPr>
            <p:ph type="sldNum" sz="quarter" idx="3"/>
          </p:nvPr>
        </p:nvSpPr>
        <p:spPr>
          <a:xfrm>
            <a:off x="4402138" y="9553575"/>
            <a:ext cx="3368675" cy="504825"/>
          </a:xfrm>
          <a:prstGeom prst="rect">
            <a:avLst/>
          </a:prstGeom>
        </p:spPr>
        <p:txBody>
          <a:bodyPr vert="horz" lIns="91440" tIns="45720" rIns="91440" bIns="45720" rtlCol="0" anchor="b"/>
          <a:lstStyle>
            <a:lvl1pPr algn="r">
              <a:defRPr sz="1200"/>
            </a:lvl1pPr>
          </a:lstStyle>
          <a:p>
            <a:fld id="{35CFD633-78BE-469C-BC7F-0C46EC5604FA}" type="slidenum">
              <a:rPr lang="en-US" smtClean="0">
                <a:latin typeface="Proxima Nova Alt Rg" panose="02000506030000020004" pitchFamily="2" charset="0"/>
              </a:rPr>
              <a:t>‹#›</a:t>
            </a:fld>
            <a:endParaRPr lang="en-US" dirty="0">
              <a:latin typeface="Proxima Nova Alt Rg" panose="02000506030000020004" pitchFamily="2" charset="0"/>
            </a:endParaRPr>
          </a:p>
        </p:txBody>
      </p:sp>
    </p:spTree>
    <p:extLst>
      <p:ext uri="{BB962C8B-B14F-4D97-AF65-F5344CB8AC3E}">
        <p14:creationId xmlns:p14="http://schemas.microsoft.com/office/powerpoint/2010/main" val="14850299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atin typeface="Proxima Nova Alt Rg" panose="02000506030000020004" pitchFamily="2" charset="0"/>
              </a:defRPr>
            </a:lvl1pPr>
          </a:lstStyle>
          <a:p>
            <a:endParaRPr lang="en-US" dirty="0"/>
          </a:p>
        </p:txBody>
      </p:sp>
      <p:sp>
        <p:nvSpPr>
          <p:cNvPr id="3" name="Date Placeholder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atin typeface="Proxima Nova Alt Rg" panose="02000506030000020004" pitchFamily="2" charset="0"/>
              </a:defRPr>
            </a:lvl1pPr>
          </a:lstStyle>
          <a:p>
            <a:fld id="{32E47435-B17C-4E46-A2F5-7C5177B179D8}" type="datetimeFigureOut">
              <a:rPr lang="en-US" smtClean="0"/>
              <a:pPr/>
              <a:t>8/31/2026</a:t>
            </a:fld>
            <a:endParaRPr lang="en-US" dirty="0"/>
          </a:p>
        </p:txBody>
      </p:sp>
      <p:sp>
        <p:nvSpPr>
          <p:cNvPr id="4" name="Slide Image Placeholder 3"/>
          <p:cNvSpPr>
            <a:spLocks noGrp="1" noRot="1" noChangeAspect="1"/>
          </p:cNvSpPr>
          <p:nvPr>
            <p:ph type="sldImg" idx="2"/>
          </p:nvPr>
        </p:nvSpPr>
        <p:spPr>
          <a:xfrm>
            <a:off x="869950" y="1257300"/>
            <a:ext cx="6032500" cy="33940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atin typeface="Proxima Nova Alt Rg" panose="02000506030000020004" pitchFamily="2" charset="0"/>
              </a:defRPr>
            </a:lvl1pPr>
          </a:lstStyle>
          <a:p>
            <a:endParaRPr lang="en-US" dirty="0"/>
          </a:p>
        </p:txBody>
      </p:sp>
      <p:sp>
        <p:nvSpPr>
          <p:cNvPr id="7" name="Slide Number Placeholder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atin typeface="Proxima Nova Alt Rg" panose="02000506030000020004" pitchFamily="2" charset="0"/>
              </a:defRPr>
            </a:lvl1pPr>
          </a:lstStyle>
          <a:p>
            <a:fld id="{FDE7CC1E-329C-405E-83A2-31F2FF4945FA}" type="slidenum">
              <a:rPr lang="en-US" smtClean="0"/>
              <a:pPr/>
              <a:t>‹#›</a:t>
            </a:fld>
            <a:endParaRPr lang="en-US" dirty="0"/>
          </a:p>
        </p:txBody>
      </p:sp>
    </p:spTree>
    <p:extLst>
      <p:ext uri="{BB962C8B-B14F-4D97-AF65-F5344CB8AC3E}">
        <p14:creationId xmlns:p14="http://schemas.microsoft.com/office/powerpoint/2010/main" val="2870911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Proxima Nova Alt Rg" panose="02000506030000020004" pitchFamily="2" charset="0"/>
        <a:ea typeface="+mn-ea"/>
        <a:cs typeface="+mn-cs"/>
      </a:defRPr>
    </a:lvl1pPr>
    <a:lvl2pPr marL="457200" algn="l" defTabSz="914400" rtl="0" eaLnBrk="1" latinLnBrk="0" hangingPunct="1">
      <a:defRPr sz="1200" kern="1200">
        <a:solidFill>
          <a:schemeClr val="tx1"/>
        </a:solidFill>
        <a:latin typeface="Proxima Nova Alt Rg" panose="02000506030000020004" pitchFamily="2" charset="0"/>
        <a:ea typeface="+mn-ea"/>
        <a:cs typeface="+mn-cs"/>
      </a:defRPr>
    </a:lvl2pPr>
    <a:lvl3pPr marL="914400" algn="l" defTabSz="914400" rtl="0" eaLnBrk="1" latinLnBrk="0" hangingPunct="1">
      <a:defRPr sz="1200" kern="1200">
        <a:solidFill>
          <a:schemeClr val="tx1"/>
        </a:solidFill>
        <a:latin typeface="Proxima Nova Alt Rg" panose="02000506030000020004" pitchFamily="2" charset="0"/>
        <a:ea typeface="+mn-ea"/>
        <a:cs typeface="+mn-cs"/>
      </a:defRPr>
    </a:lvl3pPr>
    <a:lvl4pPr marL="1371600" algn="l" defTabSz="914400" rtl="0" eaLnBrk="1" latinLnBrk="0" hangingPunct="1">
      <a:defRPr sz="1200" kern="1200">
        <a:solidFill>
          <a:schemeClr val="tx1"/>
        </a:solidFill>
        <a:latin typeface="Proxima Nova Alt Rg" panose="02000506030000020004" pitchFamily="2" charset="0"/>
        <a:ea typeface="+mn-ea"/>
        <a:cs typeface="+mn-cs"/>
      </a:defRPr>
    </a:lvl4pPr>
    <a:lvl5pPr marL="1828800" algn="l" defTabSz="914400" rtl="0" eaLnBrk="1" latinLnBrk="0" hangingPunct="1">
      <a:defRPr sz="1200" kern="1200">
        <a:solidFill>
          <a:schemeClr val="tx1"/>
        </a:solidFill>
        <a:latin typeface="Proxima Nova Alt Rg" panose="02000506030000020004"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From the download page, https://www.zotero.org.download. I automatically senses which operating system you are using and which web browser, and it then gives you the appropriate links.</a:t>
            </a:r>
          </a:p>
          <a:p>
            <a:pPr marL="171450" indent="-171450">
              <a:buFontTx/>
              <a:buChar char="-"/>
            </a:pPr>
            <a:r>
              <a:rPr lang="en-US" dirty="0"/>
              <a:t>Click on the blue “Download (64-bit)” button under Zotero 10 for Windows.</a:t>
            </a:r>
          </a:p>
        </p:txBody>
      </p:sp>
      <p:sp>
        <p:nvSpPr>
          <p:cNvPr id="4" name="Slide Number Placeholder 3"/>
          <p:cNvSpPr>
            <a:spLocks noGrp="1"/>
          </p:cNvSpPr>
          <p:nvPr>
            <p:ph type="sldNum" sz="quarter" idx="5"/>
          </p:nvPr>
        </p:nvSpPr>
        <p:spPr/>
        <p:txBody>
          <a:bodyPr/>
          <a:lstStyle/>
          <a:p>
            <a:fld id="{FDE7CC1E-329C-405E-83A2-31F2FF4945FA}" type="slidenum">
              <a:rPr lang="en-US" smtClean="0"/>
              <a:pPr/>
              <a:t>2</a:t>
            </a:fld>
            <a:endParaRPr lang="en-US" dirty="0"/>
          </a:p>
        </p:txBody>
      </p:sp>
    </p:spTree>
    <p:extLst>
      <p:ext uri="{BB962C8B-B14F-4D97-AF65-F5344CB8AC3E}">
        <p14:creationId xmlns:p14="http://schemas.microsoft.com/office/powerpoint/2010/main" val="36993904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will bring you to the connector installation page. Click on the “Install” button.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11</a:t>
            </a:fld>
            <a:endParaRPr lang="en-US" dirty="0"/>
          </a:p>
        </p:txBody>
      </p:sp>
    </p:spTree>
    <p:extLst>
      <p:ext uri="{BB962C8B-B14F-4D97-AF65-F5344CB8AC3E}">
        <p14:creationId xmlns:p14="http://schemas.microsoft.com/office/powerpoint/2010/main" val="4117529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 warning will pop-up in the upper-right of your browser asking if you to allow zotero.org to install an add-on to the browser. You do, so click the blue “Continue to Installation” button.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12</a:t>
            </a:fld>
            <a:endParaRPr lang="en-US" dirty="0"/>
          </a:p>
        </p:txBody>
      </p:sp>
    </p:spTree>
    <p:extLst>
      <p:ext uri="{BB962C8B-B14F-4D97-AF65-F5344CB8AC3E}">
        <p14:creationId xmlns:p14="http://schemas.microsoft.com/office/powerpoint/2010/main" val="2432208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Another warning dialog will pop-up in the upper-right, this time listing what the add-on will be able to do, and allowing you to decide whether you want to allow it to run in private windows (I have never run </a:t>
            </a:r>
            <a:r>
              <a:rPr lang="en-US" dirty="0" err="1"/>
              <a:t>zotero</a:t>
            </a:r>
            <a:r>
              <a:rPr lang="en-US" dirty="0"/>
              <a:t> in a private window, but I don’t see the harm in allowing it). Click on the blue “Add” button.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13</a:t>
            </a:fld>
            <a:endParaRPr lang="en-US" dirty="0"/>
          </a:p>
        </p:txBody>
      </p:sp>
    </p:spTree>
    <p:extLst>
      <p:ext uri="{BB962C8B-B14F-4D97-AF65-F5344CB8AC3E}">
        <p14:creationId xmlns:p14="http://schemas.microsoft.com/office/powerpoint/2010/main" val="4170011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next pop-up, you do want to pin the extension icon to the toolbar, so check that box, and then click on the blue “OK” button.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14</a:t>
            </a:fld>
            <a:endParaRPr lang="en-US" dirty="0"/>
          </a:p>
        </p:txBody>
      </p:sp>
    </p:spTree>
    <p:extLst>
      <p:ext uri="{BB962C8B-B14F-4D97-AF65-F5344CB8AC3E}">
        <p14:creationId xmlns:p14="http://schemas.microsoft.com/office/powerpoint/2010/main" val="1022353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Notice the Zotero “Z” icon in the toolbar. This will change depending on what is on the open webpage. It stays a “Z” until Zotero is running on the computer. Then it changes to be an icon for whatever source type is being displayed in the web browser: webpage, book, article, book chapter, manuscript, video, audio, etc.</a:t>
            </a:r>
          </a:p>
        </p:txBody>
      </p:sp>
      <p:sp>
        <p:nvSpPr>
          <p:cNvPr id="4" name="Slide Number Placeholder 3"/>
          <p:cNvSpPr>
            <a:spLocks noGrp="1"/>
          </p:cNvSpPr>
          <p:nvPr>
            <p:ph type="sldNum" sz="quarter" idx="5"/>
          </p:nvPr>
        </p:nvSpPr>
        <p:spPr/>
        <p:txBody>
          <a:bodyPr/>
          <a:lstStyle/>
          <a:p>
            <a:fld id="{FDE7CC1E-329C-405E-83A2-31F2FF4945FA}" type="slidenum">
              <a:rPr lang="en-US" smtClean="0"/>
              <a:pPr/>
              <a:t>15</a:t>
            </a:fld>
            <a:endParaRPr lang="en-US" dirty="0"/>
          </a:p>
        </p:txBody>
      </p:sp>
    </p:spTree>
    <p:extLst>
      <p:ext uri="{BB962C8B-B14F-4D97-AF65-F5344CB8AC3E}">
        <p14:creationId xmlns:p14="http://schemas.microsoft.com/office/powerpoint/2010/main" val="4293610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Now let’s add a connector to a Google Chromium-based browser. I’m using Vivaldi instead of Chrome, because Chrome (which is bundled with all of Google’s web services) is a privacy nightmare now. I do not recommend Google Chrome at all.</a:t>
            </a:r>
          </a:p>
          <a:p>
            <a:pPr marL="171450" indent="-171450">
              <a:buFontTx/>
              <a:buChar char="-"/>
            </a:pPr>
            <a:r>
              <a:rPr lang="en-US" dirty="0"/>
              <a:t>Chromium is the open source base code that Google Chrome uses, but without any proprietary additions. It is also the base for Microsoft Edge, Vivaldi, Opera, Brave, Samsung Browser, and </a:t>
            </a:r>
            <a:r>
              <a:rPr lang="en-US" dirty="0" err="1"/>
              <a:t>ungoogled</a:t>
            </a:r>
            <a:r>
              <a:rPr lang="en-US" dirty="0"/>
              <a:t>-Chromium. These can each add their own proprietary additions and web services to their versions.</a:t>
            </a:r>
          </a:p>
          <a:p>
            <a:pPr marL="171450" indent="-171450">
              <a:buFontTx/>
              <a:buChar char="-"/>
            </a:pPr>
            <a:r>
              <a:rPr lang="en-US" dirty="0"/>
              <a:t>Vivaldi is fairly good from a privacy and AI standpoint, as is Opera.</a:t>
            </a:r>
          </a:p>
          <a:p>
            <a:pPr marL="171450" indent="-171450">
              <a:buFontTx/>
              <a:buChar char="-"/>
            </a:pPr>
            <a:r>
              <a:rPr lang="en-US" dirty="0"/>
              <a:t>Click on the blue “Install Chrome Connector” button to start.</a:t>
            </a:r>
          </a:p>
        </p:txBody>
      </p:sp>
      <p:sp>
        <p:nvSpPr>
          <p:cNvPr id="4" name="Slide Number Placeholder 3"/>
          <p:cNvSpPr>
            <a:spLocks noGrp="1"/>
          </p:cNvSpPr>
          <p:nvPr>
            <p:ph type="sldNum" sz="quarter" idx="5"/>
          </p:nvPr>
        </p:nvSpPr>
        <p:spPr/>
        <p:txBody>
          <a:bodyPr/>
          <a:lstStyle/>
          <a:p>
            <a:fld id="{FDE7CC1E-329C-405E-83A2-31F2FF4945FA}" type="slidenum">
              <a:rPr lang="en-US" smtClean="0"/>
              <a:pPr/>
              <a:t>16</a:t>
            </a:fld>
            <a:endParaRPr lang="en-US" dirty="0"/>
          </a:p>
        </p:txBody>
      </p:sp>
    </p:spTree>
    <p:extLst>
      <p:ext uri="{BB962C8B-B14F-4D97-AF65-F5344CB8AC3E}">
        <p14:creationId xmlns:p14="http://schemas.microsoft.com/office/powerpoint/2010/main" val="66041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It takes you to the Google Chrome web store, where all chromium add-ons must live. </a:t>
            </a:r>
          </a:p>
          <a:p>
            <a:pPr marL="171450" indent="-171450">
              <a:buFontTx/>
              <a:buChar char="-"/>
            </a:pPr>
            <a:r>
              <a:rPr lang="en-US" dirty="0"/>
              <a:t>It really wants you to use Google Chrome. You don’t need to, and I recommend that you do not. So click on the “No thanks” and then click on the blue “Add to Vivaldi” button.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17</a:t>
            </a:fld>
            <a:endParaRPr lang="en-US" dirty="0"/>
          </a:p>
        </p:txBody>
      </p:sp>
    </p:spTree>
    <p:extLst>
      <p:ext uri="{BB962C8B-B14F-4D97-AF65-F5344CB8AC3E}">
        <p14:creationId xmlns:p14="http://schemas.microsoft.com/office/powerpoint/2010/main" val="16470863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A dialog box pops up that tells you what the add-on can do (it needs these permissions to do what it needs to do, and Zotero does not snoop on your data). See https://www.zotero.org/support/privacy</a:t>
            </a:r>
          </a:p>
          <a:p>
            <a:pPr marL="171450" indent="-171450">
              <a:buFontTx/>
              <a:buChar char="-"/>
            </a:pPr>
            <a:r>
              <a:rPr lang="en-US" dirty="0"/>
              <a:t>Click on the light blue “Add extension” button.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18</a:t>
            </a:fld>
            <a:endParaRPr lang="en-US" dirty="0"/>
          </a:p>
        </p:txBody>
      </p:sp>
    </p:spTree>
    <p:extLst>
      <p:ext uri="{BB962C8B-B14F-4D97-AF65-F5344CB8AC3E}">
        <p14:creationId xmlns:p14="http://schemas.microsoft.com/office/powerpoint/2010/main" val="17509421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Note that the Zotero icon is now in your toolbar. On some chromium-based browsers, you may need to click on the add-ons button and then on a push-pin icon next to the Zotero Connector add-on in the listing in order for the icon to always appear.</a:t>
            </a:r>
          </a:p>
        </p:txBody>
      </p:sp>
      <p:sp>
        <p:nvSpPr>
          <p:cNvPr id="4" name="Slide Number Placeholder 3"/>
          <p:cNvSpPr>
            <a:spLocks noGrp="1"/>
          </p:cNvSpPr>
          <p:nvPr>
            <p:ph type="sldNum" sz="quarter" idx="5"/>
          </p:nvPr>
        </p:nvSpPr>
        <p:spPr/>
        <p:txBody>
          <a:bodyPr/>
          <a:lstStyle/>
          <a:p>
            <a:fld id="{FDE7CC1E-329C-405E-83A2-31F2FF4945FA}" type="slidenum">
              <a:rPr lang="en-US" smtClean="0"/>
              <a:pPr/>
              <a:t>19</a:t>
            </a:fld>
            <a:endParaRPr lang="en-US" dirty="0"/>
          </a:p>
        </p:txBody>
      </p:sp>
    </p:spTree>
    <p:extLst>
      <p:ext uri="{BB962C8B-B14F-4D97-AF65-F5344CB8AC3E}">
        <p14:creationId xmlns:p14="http://schemas.microsoft.com/office/powerpoint/2010/main" val="38767405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Now let’s install it in another chromium-based browser, Microsoft Edge. </a:t>
            </a:r>
          </a:p>
          <a:p>
            <a:pPr marL="171450" indent="-171450">
              <a:buFontTx/>
              <a:buChar char="-"/>
            </a:pPr>
            <a:r>
              <a:rPr lang="en-US" dirty="0"/>
              <a:t>Similarly to other browsers, click on the blue “Install Edge Connector” button.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20</a:t>
            </a:fld>
            <a:endParaRPr lang="en-US" dirty="0"/>
          </a:p>
        </p:txBody>
      </p:sp>
    </p:spTree>
    <p:extLst>
      <p:ext uri="{BB962C8B-B14F-4D97-AF65-F5344CB8AC3E}">
        <p14:creationId xmlns:p14="http://schemas.microsoft.com/office/powerpoint/2010/main" val="1393345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The download pop-up dialog box appears and shows you the download.</a:t>
            </a:r>
          </a:p>
          <a:p>
            <a:pPr marL="171450" indent="-171450">
              <a:buFontTx/>
              <a:buChar char="-"/>
            </a:pPr>
            <a:r>
              <a:rPr lang="en-US" dirty="0"/>
              <a:t>Open the download by clicking on it.</a:t>
            </a:r>
          </a:p>
        </p:txBody>
      </p:sp>
      <p:sp>
        <p:nvSpPr>
          <p:cNvPr id="4" name="Slide Number Placeholder 3"/>
          <p:cNvSpPr>
            <a:spLocks noGrp="1"/>
          </p:cNvSpPr>
          <p:nvPr>
            <p:ph type="sldNum" sz="quarter" idx="5"/>
          </p:nvPr>
        </p:nvSpPr>
        <p:spPr/>
        <p:txBody>
          <a:bodyPr/>
          <a:lstStyle/>
          <a:p>
            <a:fld id="{FDE7CC1E-329C-405E-83A2-31F2FF4945FA}" type="slidenum">
              <a:rPr lang="en-US" smtClean="0"/>
              <a:pPr/>
              <a:t>3</a:t>
            </a:fld>
            <a:endParaRPr lang="en-US" dirty="0"/>
          </a:p>
        </p:txBody>
      </p:sp>
    </p:spTree>
    <p:extLst>
      <p:ext uri="{BB962C8B-B14F-4D97-AF65-F5344CB8AC3E}">
        <p14:creationId xmlns:p14="http://schemas.microsoft.com/office/powerpoint/2010/main" val="3905810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Microsoft takes you to their own web store.</a:t>
            </a:r>
          </a:p>
          <a:p>
            <a:pPr marL="171450" indent="-171450">
              <a:buFontTx/>
              <a:buChar char="-"/>
            </a:pPr>
            <a:r>
              <a:rPr lang="en-US" dirty="0"/>
              <a:t>Click on the blue “Get” button.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21</a:t>
            </a:fld>
            <a:endParaRPr lang="en-US" dirty="0"/>
          </a:p>
        </p:txBody>
      </p:sp>
    </p:spTree>
    <p:extLst>
      <p:ext uri="{BB962C8B-B14F-4D97-AF65-F5344CB8AC3E}">
        <p14:creationId xmlns:p14="http://schemas.microsoft.com/office/powerpoint/2010/main" val="17508290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 warning box that tells you what the add-on can do will appear. Click on “Add extension”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22</a:t>
            </a:fld>
            <a:endParaRPr lang="en-US" dirty="0"/>
          </a:p>
        </p:txBody>
      </p:sp>
    </p:spTree>
    <p:extLst>
      <p:ext uri="{BB962C8B-B14F-4D97-AF65-F5344CB8AC3E}">
        <p14:creationId xmlns:p14="http://schemas.microsoft.com/office/powerpoint/2010/main" val="40563607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dialog box will tell you that the connector is now installed. Click on the extensions icon (looks like a jigsaw puzzle piece).</a:t>
            </a:r>
          </a:p>
        </p:txBody>
      </p:sp>
      <p:sp>
        <p:nvSpPr>
          <p:cNvPr id="4" name="Slide Number Placeholder 3"/>
          <p:cNvSpPr>
            <a:spLocks noGrp="1"/>
          </p:cNvSpPr>
          <p:nvPr>
            <p:ph type="sldNum" sz="quarter" idx="5"/>
          </p:nvPr>
        </p:nvSpPr>
        <p:spPr/>
        <p:txBody>
          <a:bodyPr/>
          <a:lstStyle/>
          <a:p>
            <a:fld id="{FDE7CC1E-329C-405E-83A2-31F2FF4945FA}" type="slidenum">
              <a:rPr lang="en-US" smtClean="0"/>
              <a:pPr/>
              <a:t>23</a:t>
            </a:fld>
            <a:endParaRPr lang="en-US" dirty="0"/>
          </a:p>
        </p:txBody>
      </p:sp>
    </p:spTree>
    <p:extLst>
      <p:ext uri="{BB962C8B-B14F-4D97-AF65-F5344CB8AC3E}">
        <p14:creationId xmlns:p14="http://schemas.microsoft.com/office/powerpoint/2010/main" val="3391731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will show you a listing of all of your extensions. Next to the Zotero Connector is a push-pin icon. Click on that to pin the Zotero icon to your toolbar. You will want to do this.</a:t>
            </a:r>
          </a:p>
        </p:txBody>
      </p:sp>
      <p:sp>
        <p:nvSpPr>
          <p:cNvPr id="4" name="Slide Number Placeholder 3"/>
          <p:cNvSpPr>
            <a:spLocks noGrp="1"/>
          </p:cNvSpPr>
          <p:nvPr>
            <p:ph type="sldNum" sz="quarter" idx="5"/>
          </p:nvPr>
        </p:nvSpPr>
        <p:spPr/>
        <p:txBody>
          <a:bodyPr/>
          <a:lstStyle/>
          <a:p>
            <a:fld id="{FDE7CC1E-329C-405E-83A2-31F2FF4945FA}" type="slidenum">
              <a:rPr lang="en-US" smtClean="0"/>
              <a:pPr/>
              <a:t>24</a:t>
            </a:fld>
            <a:endParaRPr lang="en-US" dirty="0"/>
          </a:p>
        </p:txBody>
      </p:sp>
    </p:spTree>
    <p:extLst>
      <p:ext uri="{BB962C8B-B14F-4D97-AF65-F5344CB8AC3E}">
        <p14:creationId xmlns:p14="http://schemas.microsoft.com/office/powerpoint/2010/main" val="36574044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Ta-Da! Note the Zotero icon in </a:t>
            </a:r>
            <a:r>
              <a:rPr lang="en-US"/>
              <a:t>the toolbar.</a:t>
            </a:r>
            <a:endParaRPr lang="en-US" dirty="0"/>
          </a:p>
        </p:txBody>
      </p:sp>
      <p:sp>
        <p:nvSpPr>
          <p:cNvPr id="4" name="Slide Number Placeholder 3"/>
          <p:cNvSpPr>
            <a:spLocks noGrp="1"/>
          </p:cNvSpPr>
          <p:nvPr>
            <p:ph type="sldNum" sz="quarter" idx="5"/>
          </p:nvPr>
        </p:nvSpPr>
        <p:spPr/>
        <p:txBody>
          <a:bodyPr/>
          <a:lstStyle/>
          <a:p>
            <a:fld id="{FDE7CC1E-329C-405E-83A2-31F2FF4945FA}" type="slidenum">
              <a:rPr lang="en-US" smtClean="0"/>
              <a:pPr/>
              <a:t>25</a:t>
            </a:fld>
            <a:endParaRPr lang="en-US" dirty="0"/>
          </a:p>
        </p:txBody>
      </p:sp>
    </p:spTree>
    <p:extLst>
      <p:ext uri="{BB962C8B-B14F-4D97-AF65-F5344CB8AC3E}">
        <p14:creationId xmlns:p14="http://schemas.microsoft.com/office/powerpoint/2010/main" val="1791572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Windows will pop-up a dialog box asking if you want to let the Zotero installer to make changes to your device. Click on the “Yes” button.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4</a:t>
            </a:fld>
            <a:endParaRPr lang="en-US" dirty="0"/>
          </a:p>
        </p:txBody>
      </p:sp>
    </p:spTree>
    <p:extLst>
      <p:ext uri="{BB962C8B-B14F-4D97-AF65-F5344CB8AC3E}">
        <p14:creationId xmlns:p14="http://schemas.microsoft.com/office/powerpoint/2010/main" val="2820207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 Zotero Installer pops up a dialog box. Click on the “Next” button to begin the setup process.</a:t>
            </a:r>
          </a:p>
        </p:txBody>
      </p:sp>
      <p:sp>
        <p:nvSpPr>
          <p:cNvPr id="4" name="Slide Number Placeholder 3"/>
          <p:cNvSpPr>
            <a:spLocks noGrp="1"/>
          </p:cNvSpPr>
          <p:nvPr>
            <p:ph type="sldNum" sz="quarter" idx="5"/>
          </p:nvPr>
        </p:nvSpPr>
        <p:spPr/>
        <p:txBody>
          <a:bodyPr/>
          <a:lstStyle/>
          <a:p>
            <a:fld id="{FDE7CC1E-329C-405E-83A2-31F2FF4945FA}" type="slidenum">
              <a:rPr lang="en-US" smtClean="0"/>
              <a:pPr/>
              <a:t>5</a:t>
            </a:fld>
            <a:endParaRPr lang="en-US" dirty="0"/>
          </a:p>
        </p:txBody>
      </p:sp>
    </p:spTree>
    <p:extLst>
      <p:ext uri="{BB962C8B-B14F-4D97-AF65-F5344CB8AC3E}">
        <p14:creationId xmlns:p14="http://schemas.microsoft.com/office/powerpoint/2010/main" val="26161745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Choose the standard install option, and click the “Next” button to continue.</a:t>
            </a:r>
          </a:p>
        </p:txBody>
      </p:sp>
      <p:sp>
        <p:nvSpPr>
          <p:cNvPr id="4" name="Slide Number Placeholder 3"/>
          <p:cNvSpPr>
            <a:spLocks noGrp="1"/>
          </p:cNvSpPr>
          <p:nvPr>
            <p:ph type="sldNum" sz="quarter" idx="5"/>
          </p:nvPr>
        </p:nvSpPr>
        <p:spPr/>
        <p:txBody>
          <a:bodyPr/>
          <a:lstStyle/>
          <a:p>
            <a:fld id="{FDE7CC1E-329C-405E-83A2-31F2FF4945FA}" type="slidenum">
              <a:rPr lang="en-US" smtClean="0"/>
              <a:pPr/>
              <a:t>6</a:t>
            </a:fld>
            <a:endParaRPr lang="en-US" dirty="0"/>
          </a:p>
        </p:txBody>
      </p:sp>
    </p:spTree>
    <p:extLst>
      <p:ext uri="{BB962C8B-B14F-4D97-AF65-F5344CB8AC3E}">
        <p14:creationId xmlns:p14="http://schemas.microsoft.com/office/powerpoint/2010/main" val="4010801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 installer indicates where it will install the program files, and this is probably correct for everyone (If not, just change it to your preferred location). Click on the “Install” button to start the installation.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7</a:t>
            </a:fld>
            <a:endParaRPr lang="en-US" dirty="0"/>
          </a:p>
        </p:txBody>
      </p:sp>
    </p:spTree>
    <p:extLst>
      <p:ext uri="{BB962C8B-B14F-4D97-AF65-F5344CB8AC3E}">
        <p14:creationId xmlns:p14="http://schemas.microsoft.com/office/powerpoint/2010/main" val="14387010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When it’s done, it will ask you if you want to start Zotero now. If so, check the “Launch Zotero now.” box and the click on the “Finish” button.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8</a:t>
            </a:fld>
            <a:endParaRPr lang="en-US" dirty="0"/>
          </a:p>
        </p:txBody>
      </p:sp>
    </p:spTree>
    <p:extLst>
      <p:ext uri="{BB962C8B-B14F-4D97-AF65-F5344CB8AC3E}">
        <p14:creationId xmlns:p14="http://schemas.microsoft.com/office/powerpoint/2010/main" val="1810461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is </a:t>
            </a:r>
            <a:r>
              <a:rPr lang="en-US" dirty="0" err="1"/>
              <a:t>zotero</a:t>
            </a:r>
            <a:r>
              <a:rPr lang="en-US" dirty="0"/>
              <a:t> as it is first installed on your computer. Now let’s move on to installing connector(s) in your web browser(s).</a:t>
            </a:r>
          </a:p>
        </p:txBody>
      </p:sp>
      <p:sp>
        <p:nvSpPr>
          <p:cNvPr id="4" name="Slide Number Placeholder 3"/>
          <p:cNvSpPr>
            <a:spLocks noGrp="1"/>
          </p:cNvSpPr>
          <p:nvPr>
            <p:ph type="sldNum" sz="quarter" idx="5"/>
          </p:nvPr>
        </p:nvSpPr>
        <p:spPr/>
        <p:txBody>
          <a:bodyPr/>
          <a:lstStyle/>
          <a:p>
            <a:fld id="{FDE7CC1E-329C-405E-83A2-31F2FF4945FA}" type="slidenum">
              <a:rPr lang="en-US" smtClean="0"/>
              <a:pPr/>
              <a:t>9</a:t>
            </a:fld>
            <a:endParaRPr lang="en-US" dirty="0"/>
          </a:p>
        </p:txBody>
      </p:sp>
    </p:spTree>
    <p:extLst>
      <p:ext uri="{BB962C8B-B14F-4D97-AF65-F5344CB8AC3E}">
        <p14:creationId xmlns:p14="http://schemas.microsoft.com/office/powerpoint/2010/main" val="3876363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We’ll start with Firefox. On the download page, click on the blue “Install Firefox Connector” button.</a:t>
            </a:r>
          </a:p>
        </p:txBody>
      </p:sp>
      <p:sp>
        <p:nvSpPr>
          <p:cNvPr id="4" name="Slide Number Placeholder 3"/>
          <p:cNvSpPr>
            <a:spLocks noGrp="1"/>
          </p:cNvSpPr>
          <p:nvPr>
            <p:ph type="sldNum" sz="quarter" idx="5"/>
          </p:nvPr>
        </p:nvSpPr>
        <p:spPr/>
        <p:txBody>
          <a:bodyPr/>
          <a:lstStyle/>
          <a:p>
            <a:fld id="{FDE7CC1E-329C-405E-83A2-31F2FF4945FA}" type="slidenum">
              <a:rPr lang="en-US" smtClean="0"/>
              <a:pPr/>
              <a:t>10</a:t>
            </a:fld>
            <a:endParaRPr lang="en-US" dirty="0"/>
          </a:p>
        </p:txBody>
      </p:sp>
    </p:spTree>
    <p:extLst>
      <p:ext uri="{BB962C8B-B14F-4D97-AF65-F5344CB8AC3E}">
        <p14:creationId xmlns:p14="http://schemas.microsoft.com/office/powerpoint/2010/main" val="2536232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A7700-708F-40CB-8442-42B5E964EA90}"/>
              </a:ext>
            </a:extLst>
          </p:cNvPr>
          <p:cNvSpPr>
            <a:spLocks noGrp="1"/>
          </p:cNvSpPr>
          <p:nvPr>
            <p:ph type="ctrTitle"/>
          </p:nvPr>
        </p:nvSpPr>
        <p:spPr>
          <a:xfrm>
            <a:off x="415348" y="3165763"/>
            <a:ext cx="9504507" cy="782205"/>
          </a:xfrm>
        </p:spPr>
        <p:txBody>
          <a:bodyPr anchor="b">
            <a:normAutofit/>
          </a:bodyPr>
          <a:lstStyle>
            <a:lvl1pPr algn="l">
              <a:defRPr sz="4800"/>
            </a:lvl1pPr>
          </a:lstStyle>
          <a:p>
            <a:r>
              <a:rPr lang="en-US" dirty="0"/>
              <a:t>Click to edit Master title style</a:t>
            </a:r>
          </a:p>
        </p:txBody>
      </p:sp>
      <p:sp>
        <p:nvSpPr>
          <p:cNvPr id="3" name="Subtitle 2">
            <a:extLst>
              <a:ext uri="{FF2B5EF4-FFF2-40B4-BE49-F238E27FC236}">
                <a16:creationId xmlns:a16="http://schemas.microsoft.com/office/drawing/2014/main" id="{684C9A87-C279-490F-82C7-6EB3E5C5F05C}"/>
              </a:ext>
            </a:extLst>
          </p:cNvPr>
          <p:cNvSpPr>
            <a:spLocks noGrp="1"/>
          </p:cNvSpPr>
          <p:nvPr>
            <p:ph type="subTitle" idx="1"/>
          </p:nvPr>
        </p:nvSpPr>
        <p:spPr>
          <a:xfrm>
            <a:off x="415348" y="4015653"/>
            <a:ext cx="9504507" cy="935759"/>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239384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4C7AA-A44F-4732-A018-56EFCB840050}"/>
              </a:ext>
            </a:extLst>
          </p:cNvPr>
          <p:cNvSpPr>
            <a:spLocks noGrp="1"/>
          </p:cNvSpPr>
          <p:nvPr>
            <p:ph type="title"/>
          </p:nvPr>
        </p:nvSpPr>
        <p:spPr>
          <a:xfrm>
            <a:off x="693738" y="377825"/>
            <a:ext cx="3251200" cy="1323975"/>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2A8D39-5A61-414C-AB2A-47C6320934EE}"/>
              </a:ext>
            </a:extLst>
          </p:cNvPr>
          <p:cNvSpPr>
            <a:spLocks noGrp="1"/>
          </p:cNvSpPr>
          <p:nvPr>
            <p:ph type="pic" idx="1"/>
          </p:nvPr>
        </p:nvSpPr>
        <p:spPr>
          <a:xfrm>
            <a:off x="4286250" y="815975"/>
            <a:ext cx="5102225" cy="40306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87A1C6-088E-4D9E-B175-C38F466CFC84}"/>
              </a:ext>
            </a:extLst>
          </p:cNvPr>
          <p:cNvSpPr>
            <a:spLocks noGrp="1"/>
          </p:cNvSpPr>
          <p:nvPr>
            <p:ph type="body" sz="half" idx="2"/>
          </p:nvPr>
        </p:nvSpPr>
        <p:spPr>
          <a:xfrm>
            <a:off x="693738" y="1701800"/>
            <a:ext cx="3251200" cy="3151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88C805-C5F5-4455-8B8B-F484B8B85D40}"/>
              </a:ext>
            </a:extLst>
          </p:cNvPr>
          <p:cNvSpPr>
            <a:spLocks noGrp="1"/>
          </p:cNvSpPr>
          <p:nvPr>
            <p:ph type="dt" sz="half" idx="10"/>
          </p:nvPr>
        </p:nvSpPr>
        <p:spPr/>
        <p:txBody>
          <a:bodyPr/>
          <a:lstStyle/>
          <a:p>
            <a:r>
              <a:rPr lang="en-US"/>
              <a:t>17 September 2026</a:t>
            </a:r>
          </a:p>
        </p:txBody>
      </p:sp>
      <p:sp>
        <p:nvSpPr>
          <p:cNvPr id="6" name="Footer Placeholder 5">
            <a:extLst>
              <a:ext uri="{FF2B5EF4-FFF2-40B4-BE49-F238E27FC236}">
                <a16:creationId xmlns:a16="http://schemas.microsoft.com/office/drawing/2014/main" id="{14EFBE7E-CA36-442F-A954-58948F85E5B4}"/>
              </a:ext>
            </a:extLst>
          </p:cNvPr>
          <p:cNvSpPr>
            <a:spLocks noGrp="1"/>
          </p:cNvSpPr>
          <p:nvPr>
            <p:ph type="ftr" sz="quarter" idx="11"/>
          </p:nvPr>
        </p:nvSpPr>
        <p:spPr/>
        <p:txBody>
          <a:bodyPr/>
          <a:lstStyle/>
          <a:p>
            <a:r>
              <a:rPr lang="en-US"/>
              <a:t>zotero windows install</a:t>
            </a:r>
          </a:p>
        </p:txBody>
      </p:sp>
      <p:sp>
        <p:nvSpPr>
          <p:cNvPr id="7" name="Slide Number Placeholder 6">
            <a:extLst>
              <a:ext uri="{FF2B5EF4-FFF2-40B4-BE49-F238E27FC236}">
                <a16:creationId xmlns:a16="http://schemas.microsoft.com/office/drawing/2014/main" id="{3FECC950-6EF2-43F8-AA75-826490ABEA5A}"/>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123012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8B856-8036-4128-900B-83DAEA8F3E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7E3617-6970-4D0D-8CBB-7361F65057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3A97C1-BEFC-4213-8306-67D4219B71CF}"/>
              </a:ext>
            </a:extLst>
          </p:cNvPr>
          <p:cNvSpPr>
            <a:spLocks noGrp="1"/>
          </p:cNvSpPr>
          <p:nvPr>
            <p:ph type="dt" sz="half" idx="10"/>
          </p:nvPr>
        </p:nvSpPr>
        <p:spPr/>
        <p:txBody>
          <a:bodyPr/>
          <a:lstStyle/>
          <a:p>
            <a:r>
              <a:rPr lang="en-US"/>
              <a:t>17 September 2026</a:t>
            </a:r>
          </a:p>
        </p:txBody>
      </p:sp>
      <p:sp>
        <p:nvSpPr>
          <p:cNvPr id="5" name="Footer Placeholder 4">
            <a:extLst>
              <a:ext uri="{FF2B5EF4-FFF2-40B4-BE49-F238E27FC236}">
                <a16:creationId xmlns:a16="http://schemas.microsoft.com/office/drawing/2014/main" id="{366B46C1-6628-44FE-832E-7EF88E1629B0}"/>
              </a:ext>
            </a:extLst>
          </p:cNvPr>
          <p:cNvSpPr>
            <a:spLocks noGrp="1"/>
          </p:cNvSpPr>
          <p:nvPr>
            <p:ph type="ftr" sz="quarter" idx="11"/>
          </p:nvPr>
        </p:nvSpPr>
        <p:spPr/>
        <p:txBody>
          <a:bodyPr/>
          <a:lstStyle/>
          <a:p>
            <a:r>
              <a:rPr lang="en-US"/>
              <a:t>zotero windows install</a:t>
            </a:r>
          </a:p>
        </p:txBody>
      </p:sp>
      <p:sp>
        <p:nvSpPr>
          <p:cNvPr id="6" name="Slide Number Placeholder 5">
            <a:extLst>
              <a:ext uri="{FF2B5EF4-FFF2-40B4-BE49-F238E27FC236}">
                <a16:creationId xmlns:a16="http://schemas.microsoft.com/office/drawing/2014/main" id="{BDB71E61-A7D4-4B5C-A241-08DEACD865A5}"/>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2530669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54F330-815E-4C4E-8F4C-3078BB9EA98F}"/>
              </a:ext>
            </a:extLst>
          </p:cNvPr>
          <p:cNvSpPr>
            <a:spLocks noGrp="1"/>
          </p:cNvSpPr>
          <p:nvPr>
            <p:ph type="title" orient="vert"/>
          </p:nvPr>
        </p:nvSpPr>
        <p:spPr>
          <a:xfrm>
            <a:off x="7213600" y="301625"/>
            <a:ext cx="2173288" cy="480536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5F5C7AB-9CEA-4D6B-B691-917028C499F0}"/>
              </a:ext>
            </a:extLst>
          </p:cNvPr>
          <p:cNvSpPr>
            <a:spLocks noGrp="1"/>
          </p:cNvSpPr>
          <p:nvPr>
            <p:ph type="body" orient="vert" idx="1"/>
          </p:nvPr>
        </p:nvSpPr>
        <p:spPr>
          <a:xfrm>
            <a:off x="693738" y="301625"/>
            <a:ext cx="6367462" cy="4805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624BFB-6C7B-45B4-B02A-52D5D2370621}"/>
              </a:ext>
            </a:extLst>
          </p:cNvPr>
          <p:cNvSpPr>
            <a:spLocks noGrp="1"/>
          </p:cNvSpPr>
          <p:nvPr>
            <p:ph type="dt" sz="half" idx="10"/>
          </p:nvPr>
        </p:nvSpPr>
        <p:spPr/>
        <p:txBody>
          <a:bodyPr/>
          <a:lstStyle/>
          <a:p>
            <a:r>
              <a:rPr lang="en-US"/>
              <a:t>17 September 2026</a:t>
            </a:r>
          </a:p>
        </p:txBody>
      </p:sp>
      <p:sp>
        <p:nvSpPr>
          <p:cNvPr id="5" name="Footer Placeholder 4">
            <a:extLst>
              <a:ext uri="{FF2B5EF4-FFF2-40B4-BE49-F238E27FC236}">
                <a16:creationId xmlns:a16="http://schemas.microsoft.com/office/drawing/2014/main" id="{44839F0F-8FB5-4D68-A57B-31D195935344}"/>
              </a:ext>
            </a:extLst>
          </p:cNvPr>
          <p:cNvSpPr>
            <a:spLocks noGrp="1"/>
          </p:cNvSpPr>
          <p:nvPr>
            <p:ph type="ftr" sz="quarter" idx="11"/>
          </p:nvPr>
        </p:nvSpPr>
        <p:spPr/>
        <p:txBody>
          <a:bodyPr/>
          <a:lstStyle/>
          <a:p>
            <a:r>
              <a:rPr lang="en-US"/>
              <a:t>zotero windows install</a:t>
            </a:r>
          </a:p>
        </p:txBody>
      </p:sp>
      <p:sp>
        <p:nvSpPr>
          <p:cNvPr id="6" name="Slide Number Placeholder 5">
            <a:extLst>
              <a:ext uri="{FF2B5EF4-FFF2-40B4-BE49-F238E27FC236}">
                <a16:creationId xmlns:a16="http://schemas.microsoft.com/office/drawing/2014/main" id="{CC6BD4E4-04F9-4AA0-9B84-D7FBBDF5FD79}"/>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953539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3A97C-C58C-40C8-8855-6A2AD07712AD}"/>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3587E53-F891-45E5-A985-B9FFC5BCA43E}"/>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5FE8BA0-8AD7-47CB-81EE-E72A54601B63}"/>
              </a:ext>
            </a:extLst>
          </p:cNvPr>
          <p:cNvSpPr>
            <a:spLocks noGrp="1"/>
          </p:cNvSpPr>
          <p:nvPr>
            <p:ph type="dt" sz="half" idx="10"/>
          </p:nvPr>
        </p:nvSpPr>
        <p:spPr/>
        <p:txBody>
          <a:bodyPr/>
          <a:lstStyle/>
          <a:p>
            <a:r>
              <a:rPr lang="en-US"/>
              <a:t>17 September 2026</a:t>
            </a:r>
            <a:endParaRPr lang="en-US" dirty="0"/>
          </a:p>
        </p:txBody>
      </p:sp>
      <p:sp>
        <p:nvSpPr>
          <p:cNvPr id="5" name="Footer Placeholder 4">
            <a:extLst>
              <a:ext uri="{FF2B5EF4-FFF2-40B4-BE49-F238E27FC236}">
                <a16:creationId xmlns:a16="http://schemas.microsoft.com/office/drawing/2014/main" id="{3C592779-3729-4696-A1B1-C549793D76EB}"/>
              </a:ext>
            </a:extLst>
          </p:cNvPr>
          <p:cNvSpPr>
            <a:spLocks noGrp="1"/>
          </p:cNvSpPr>
          <p:nvPr>
            <p:ph type="ftr" sz="quarter" idx="11"/>
          </p:nvPr>
        </p:nvSpPr>
        <p:spPr/>
        <p:txBody>
          <a:bodyPr/>
          <a:lstStyle/>
          <a:p>
            <a:r>
              <a:rPr lang="en-US"/>
              <a:t>zotero windows install</a:t>
            </a:r>
            <a:endParaRPr lang="en-US" dirty="0"/>
          </a:p>
        </p:txBody>
      </p:sp>
      <p:sp>
        <p:nvSpPr>
          <p:cNvPr id="6" name="Slide Number Placeholder 5">
            <a:extLst>
              <a:ext uri="{FF2B5EF4-FFF2-40B4-BE49-F238E27FC236}">
                <a16:creationId xmlns:a16="http://schemas.microsoft.com/office/drawing/2014/main" id="{5BBE494C-0DD1-498E-909F-86E810573982}"/>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423070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9A810-983E-43BA-8835-061B283F366D}"/>
              </a:ext>
            </a:extLst>
          </p:cNvPr>
          <p:cNvSpPr>
            <a:spLocks noGrp="1"/>
          </p:cNvSpPr>
          <p:nvPr>
            <p:ph type="title"/>
          </p:nvPr>
        </p:nvSpPr>
        <p:spPr>
          <a:xfrm>
            <a:off x="687388" y="1414463"/>
            <a:ext cx="8694737" cy="23574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0D42DF-BB67-4E06-973D-F048CA8D7100}"/>
              </a:ext>
            </a:extLst>
          </p:cNvPr>
          <p:cNvSpPr>
            <a:spLocks noGrp="1"/>
          </p:cNvSpPr>
          <p:nvPr>
            <p:ph type="body" idx="1"/>
          </p:nvPr>
        </p:nvSpPr>
        <p:spPr>
          <a:xfrm>
            <a:off x="687388" y="3794125"/>
            <a:ext cx="8694737" cy="124142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988911-3D80-4E83-B6A5-B45DA385D936}"/>
              </a:ext>
            </a:extLst>
          </p:cNvPr>
          <p:cNvSpPr>
            <a:spLocks noGrp="1"/>
          </p:cNvSpPr>
          <p:nvPr>
            <p:ph type="dt" sz="half" idx="10"/>
          </p:nvPr>
        </p:nvSpPr>
        <p:spPr/>
        <p:txBody>
          <a:bodyPr/>
          <a:lstStyle/>
          <a:p>
            <a:r>
              <a:rPr lang="en-US"/>
              <a:t>17 September 2026</a:t>
            </a:r>
          </a:p>
        </p:txBody>
      </p:sp>
      <p:sp>
        <p:nvSpPr>
          <p:cNvPr id="5" name="Footer Placeholder 4">
            <a:extLst>
              <a:ext uri="{FF2B5EF4-FFF2-40B4-BE49-F238E27FC236}">
                <a16:creationId xmlns:a16="http://schemas.microsoft.com/office/drawing/2014/main" id="{319F6143-FF3C-4722-AB5E-89B955A4BDFA}"/>
              </a:ext>
            </a:extLst>
          </p:cNvPr>
          <p:cNvSpPr>
            <a:spLocks noGrp="1"/>
          </p:cNvSpPr>
          <p:nvPr>
            <p:ph type="ftr" sz="quarter" idx="11"/>
          </p:nvPr>
        </p:nvSpPr>
        <p:spPr/>
        <p:txBody>
          <a:bodyPr/>
          <a:lstStyle/>
          <a:p>
            <a:r>
              <a:rPr lang="en-US"/>
              <a:t>zotero windows install</a:t>
            </a:r>
          </a:p>
        </p:txBody>
      </p:sp>
      <p:sp>
        <p:nvSpPr>
          <p:cNvPr id="6" name="Slide Number Placeholder 5">
            <a:extLst>
              <a:ext uri="{FF2B5EF4-FFF2-40B4-BE49-F238E27FC236}">
                <a16:creationId xmlns:a16="http://schemas.microsoft.com/office/drawing/2014/main" id="{75C4E9F9-CC00-4242-AF80-AB73947BDFAB}"/>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1040630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3167-CD53-42BE-A946-612DA9758A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2AA363-D496-49FE-BE65-284CF7DDABB1}"/>
              </a:ext>
            </a:extLst>
          </p:cNvPr>
          <p:cNvSpPr>
            <a:spLocks noGrp="1"/>
          </p:cNvSpPr>
          <p:nvPr>
            <p:ph sz="half" idx="1"/>
          </p:nvPr>
        </p:nvSpPr>
        <p:spPr>
          <a:xfrm>
            <a:off x="693738" y="1509713"/>
            <a:ext cx="4270375" cy="3597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515470-6B4A-48B9-8060-B71076C1D1F8}"/>
              </a:ext>
            </a:extLst>
          </p:cNvPr>
          <p:cNvSpPr>
            <a:spLocks noGrp="1"/>
          </p:cNvSpPr>
          <p:nvPr>
            <p:ph sz="half" idx="2"/>
          </p:nvPr>
        </p:nvSpPr>
        <p:spPr>
          <a:xfrm>
            <a:off x="5116513" y="1509713"/>
            <a:ext cx="4270375" cy="3597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9C3C9B-CDF1-4539-8161-582D50B86B44}"/>
              </a:ext>
            </a:extLst>
          </p:cNvPr>
          <p:cNvSpPr>
            <a:spLocks noGrp="1"/>
          </p:cNvSpPr>
          <p:nvPr>
            <p:ph type="dt" sz="half" idx="10"/>
          </p:nvPr>
        </p:nvSpPr>
        <p:spPr/>
        <p:txBody>
          <a:bodyPr/>
          <a:lstStyle/>
          <a:p>
            <a:r>
              <a:rPr lang="en-US"/>
              <a:t>17 September 2026</a:t>
            </a:r>
          </a:p>
        </p:txBody>
      </p:sp>
      <p:sp>
        <p:nvSpPr>
          <p:cNvPr id="6" name="Footer Placeholder 5">
            <a:extLst>
              <a:ext uri="{FF2B5EF4-FFF2-40B4-BE49-F238E27FC236}">
                <a16:creationId xmlns:a16="http://schemas.microsoft.com/office/drawing/2014/main" id="{64C3D1FB-ECD4-4BF1-9B52-6BF6133E54A7}"/>
              </a:ext>
            </a:extLst>
          </p:cNvPr>
          <p:cNvSpPr>
            <a:spLocks noGrp="1"/>
          </p:cNvSpPr>
          <p:nvPr>
            <p:ph type="ftr" sz="quarter" idx="11"/>
          </p:nvPr>
        </p:nvSpPr>
        <p:spPr/>
        <p:txBody>
          <a:bodyPr/>
          <a:lstStyle/>
          <a:p>
            <a:r>
              <a:rPr lang="en-US"/>
              <a:t>zotero windows install</a:t>
            </a:r>
          </a:p>
        </p:txBody>
      </p:sp>
      <p:sp>
        <p:nvSpPr>
          <p:cNvPr id="7" name="Slide Number Placeholder 6">
            <a:extLst>
              <a:ext uri="{FF2B5EF4-FFF2-40B4-BE49-F238E27FC236}">
                <a16:creationId xmlns:a16="http://schemas.microsoft.com/office/drawing/2014/main" id="{3C04B301-F9C8-440E-9947-582E6D04F5A1}"/>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1476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BDE8F-8949-4570-A1F8-4D1AAD10FC06}"/>
              </a:ext>
            </a:extLst>
          </p:cNvPr>
          <p:cNvSpPr>
            <a:spLocks noGrp="1"/>
          </p:cNvSpPr>
          <p:nvPr>
            <p:ph type="title"/>
          </p:nvPr>
        </p:nvSpPr>
        <p:spPr>
          <a:xfrm>
            <a:off x="693738" y="301625"/>
            <a:ext cx="8694737" cy="10969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6BD6140-7481-43DF-8BC5-C3A67ECA99BC}"/>
              </a:ext>
            </a:extLst>
          </p:cNvPr>
          <p:cNvSpPr>
            <a:spLocks noGrp="1"/>
          </p:cNvSpPr>
          <p:nvPr>
            <p:ph type="body" idx="1"/>
          </p:nvPr>
        </p:nvSpPr>
        <p:spPr>
          <a:xfrm>
            <a:off x="693738" y="1390650"/>
            <a:ext cx="4265612" cy="681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D0CCF5-BF9E-4561-BF81-DC2892713FF7}"/>
              </a:ext>
            </a:extLst>
          </p:cNvPr>
          <p:cNvSpPr>
            <a:spLocks noGrp="1"/>
          </p:cNvSpPr>
          <p:nvPr>
            <p:ph sz="half" idx="2"/>
          </p:nvPr>
        </p:nvSpPr>
        <p:spPr>
          <a:xfrm>
            <a:off x="693738" y="2071688"/>
            <a:ext cx="4265612" cy="3046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209066-752E-4818-AA34-D342C1B704A6}"/>
              </a:ext>
            </a:extLst>
          </p:cNvPr>
          <p:cNvSpPr>
            <a:spLocks noGrp="1"/>
          </p:cNvSpPr>
          <p:nvPr>
            <p:ph type="body" sz="quarter" idx="3"/>
          </p:nvPr>
        </p:nvSpPr>
        <p:spPr>
          <a:xfrm>
            <a:off x="5103813" y="1390650"/>
            <a:ext cx="4284662" cy="681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113F7B-9ADB-4F0D-B27A-EE49D7FB6289}"/>
              </a:ext>
            </a:extLst>
          </p:cNvPr>
          <p:cNvSpPr>
            <a:spLocks noGrp="1"/>
          </p:cNvSpPr>
          <p:nvPr>
            <p:ph sz="quarter" idx="4"/>
          </p:nvPr>
        </p:nvSpPr>
        <p:spPr>
          <a:xfrm>
            <a:off x="5103813" y="2071688"/>
            <a:ext cx="4284662" cy="3046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CACFB0-45A8-4BA4-99EA-C64D6DD58004}"/>
              </a:ext>
            </a:extLst>
          </p:cNvPr>
          <p:cNvSpPr>
            <a:spLocks noGrp="1"/>
          </p:cNvSpPr>
          <p:nvPr>
            <p:ph type="dt" sz="half" idx="10"/>
          </p:nvPr>
        </p:nvSpPr>
        <p:spPr/>
        <p:txBody>
          <a:bodyPr/>
          <a:lstStyle/>
          <a:p>
            <a:r>
              <a:rPr lang="en-US"/>
              <a:t>17 September 2026</a:t>
            </a:r>
          </a:p>
        </p:txBody>
      </p:sp>
      <p:sp>
        <p:nvSpPr>
          <p:cNvPr id="8" name="Footer Placeholder 7">
            <a:extLst>
              <a:ext uri="{FF2B5EF4-FFF2-40B4-BE49-F238E27FC236}">
                <a16:creationId xmlns:a16="http://schemas.microsoft.com/office/drawing/2014/main" id="{D2E27951-A3C7-4DC4-BFDF-5A8046FB81E8}"/>
              </a:ext>
            </a:extLst>
          </p:cNvPr>
          <p:cNvSpPr>
            <a:spLocks noGrp="1"/>
          </p:cNvSpPr>
          <p:nvPr>
            <p:ph type="ftr" sz="quarter" idx="11"/>
          </p:nvPr>
        </p:nvSpPr>
        <p:spPr/>
        <p:txBody>
          <a:bodyPr/>
          <a:lstStyle/>
          <a:p>
            <a:r>
              <a:rPr lang="en-US"/>
              <a:t>zotero windows install</a:t>
            </a:r>
          </a:p>
        </p:txBody>
      </p:sp>
      <p:sp>
        <p:nvSpPr>
          <p:cNvPr id="9" name="Slide Number Placeholder 8">
            <a:extLst>
              <a:ext uri="{FF2B5EF4-FFF2-40B4-BE49-F238E27FC236}">
                <a16:creationId xmlns:a16="http://schemas.microsoft.com/office/drawing/2014/main" id="{758C1B7E-4167-4E42-A19F-60E82C9F8340}"/>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3364066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AFDD5-8CF2-4FC7-855C-2355735A7BA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ED9F3A-2788-4166-BF90-98ABA7DD031E}"/>
              </a:ext>
            </a:extLst>
          </p:cNvPr>
          <p:cNvSpPr>
            <a:spLocks noGrp="1"/>
          </p:cNvSpPr>
          <p:nvPr>
            <p:ph type="dt" sz="half" idx="10"/>
          </p:nvPr>
        </p:nvSpPr>
        <p:spPr/>
        <p:txBody>
          <a:bodyPr/>
          <a:lstStyle/>
          <a:p>
            <a:r>
              <a:rPr lang="en-US"/>
              <a:t>17 September 2026</a:t>
            </a:r>
          </a:p>
        </p:txBody>
      </p:sp>
      <p:sp>
        <p:nvSpPr>
          <p:cNvPr id="4" name="Footer Placeholder 3">
            <a:extLst>
              <a:ext uri="{FF2B5EF4-FFF2-40B4-BE49-F238E27FC236}">
                <a16:creationId xmlns:a16="http://schemas.microsoft.com/office/drawing/2014/main" id="{35802385-DEBD-4219-B4CB-42D2473CB456}"/>
              </a:ext>
            </a:extLst>
          </p:cNvPr>
          <p:cNvSpPr>
            <a:spLocks noGrp="1"/>
          </p:cNvSpPr>
          <p:nvPr>
            <p:ph type="ftr" sz="quarter" idx="11"/>
          </p:nvPr>
        </p:nvSpPr>
        <p:spPr/>
        <p:txBody>
          <a:bodyPr/>
          <a:lstStyle/>
          <a:p>
            <a:r>
              <a:rPr lang="en-US"/>
              <a:t>zotero windows install</a:t>
            </a:r>
          </a:p>
        </p:txBody>
      </p:sp>
      <p:sp>
        <p:nvSpPr>
          <p:cNvPr id="5" name="Slide Number Placeholder 4">
            <a:extLst>
              <a:ext uri="{FF2B5EF4-FFF2-40B4-BE49-F238E27FC236}">
                <a16:creationId xmlns:a16="http://schemas.microsoft.com/office/drawing/2014/main" id="{53776B50-764E-4A04-BE75-7772C89E59E2}"/>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190879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AFDD5-8CF2-4FC7-855C-2355735A7BAA}"/>
              </a:ext>
            </a:extLst>
          </p:cNvPr>
          <p:cNvSpPr>
            <a:spLocks noGrp="1"/>
          </p:cNvSpPr>
          <p:nvPr>
            <p:ph type="title"/>
          </p:nvPr>
        </p:nvSpPr>
        <p:spPr>
          <a:xfrm>
            <a:off x="693738" y="3657076"/>
            <a:ext cx="8693150" cy="1096963"/>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C3ED9F3A-2788-4166-BF90-98ABA7DD031E}"/>
              </a:ext>
            </a:extLst>
          </p:cNvPr>
          <p:cNvSpPr>
            <a:spLocks noGrp="1"/>
          </p:cNvSpPr>
          <p:nvPr>
            <p:ph type="dt" sz="half" idx="10"/>
          </p:nvPr>
        </p:nvSpPr>
        <p:spPr/>
        <p:txBody>
          <a:bodyPr/>
          <a:lstStyle/>
          <a:p>
            <a:r>
              <a:rPr lang="en-US"/>
              <a:t>17 September 2026</a:t>
            </a:r>
          </a:p>
        </p:txBody>
      </p:sp>
      <p:sp>
        <p:nvSpPr>
          <p:cNvPr id="4" name="Footer Placeholder 3">
            <a:extLst>
              <a:ext uri="{FF2B5EF4-FFF2-40B4-BE49-F238E27FC236}">
                <a16:creationId xmlns:a16="http://schemas.microsoft.com/office/drawing/2014/main" id="{35802385-DEBD-4219-B4CB-42D2473CB456}"/>
              </a:ext>
            </a:extLst>
          </p:cNvPr>
          <p:cNvSpPr>
            <a:spLocks noGrp="1"/>
          </p:cNvSpPr>
          <p:nvPr>
            <p:ph type="ftr" sz="quarter" idx="11"/>
          </p:nvPr>
        </p:nvSpPr>
        <p:spPr/>
        <p:txBody>
          <a:bodyPr/>
          <a:lstStyle/>
          <a:p>
            <a:r>
              <a:rPr lang="en-US"/>
              <a:t>zotero windows install</a:t>
            </a:r>
          </a:p>
        </p:txBody>
      </p:sp>
      <p:sp>
        <p:nvSpPr>
          <p:cNvPr id="5" name="Slide Number Placeholder 4">
            <a:extLst>
              <a:ext uri="{FF2B5EF4-FFF2-40B4-BE49-F238E27FC236}">
                <a16:creationId xmlns:a16="http://schemas.microsoft.com/office/drawing/2014/main" id="{53776B50-764E-4A04-BE75-7772C89E59E2}"/>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2224501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6637BB-0AC2-4B78-A751-8481A7EF38E1}"/>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E7EEF281-3252-44F3-83C3-80D063749600}"/>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AEC24682-A4F7-4BCC-BDB6-E52793D2D8F5}"/>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772956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0242B-5CC4-4BC1-85FD-34539C1235FE}"/>
              </a:ext>
            </a:extLst>
          </p:cNvPr>
          <p:cNvSpPr>
            <a:spLocks noGrp="1"/>
          </p:cNvSpPr>
          <p:nvPr>
            <p:ph type="title"/>
          </p:nvPr>
        </p:nvSpPr>
        <p:spPr>
          <a:xfrm>
            <a:off x="693738" y="377825"/>
            <a:ext cx="3251200" cy="1323975"/>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0831A3-D009-4FE0-9F78-12978F7C115D}"/>
              </a:ext>
            </a:extLst>
          </p:cNvPr>
          <p:cNvSpPr>
            <a:spLocks noGrp="1"/>
          </p:cNvSpPr>
          <p:nvPr>
            <p:ph idx="1"/>
          </p:nvPr>
        </p:nvSpPr>
        <p:spPr>
          <a:xfrm>
            <a:off x="4286250" y="815975"/>
            <a:ext cx="5102225" cy="40306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DB2ADD-22FF-4EB9-A1AA-A3A8AC186E93}"/>
              </a:ext>
            </a:extLst>
          </p:cNvPr>
          <p:cNvSpPr>
            <a:spLocks noGrp="1"/>
          </p:cNvSpPr>
          <p:nvPr>
            <p:ph type="body" sz="half" idx="2"/>
          </p:nvPr>
        </p:nvSpPr>
        <p:spPr>
          <a:xfrm>
            <a:off x="693738" y="1701800"/>
            <a:ext cx="3251200" cy="3151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ED3CC2-086C-4A1E-9BD5-28E6D9E9311A}"/>
              </a:ext>
            </a:extLst>
          </p:cNvPr>
          <p:cNvSpPr>
            <a:spLocks noGrp="1"/>
          </p:cNvSpPr>
          <p:nvPr>
            <p:ph type="dt" sz="half" idx="10"/>
          </p:nvPr>
        </p:nvSpPr>
        <p:spPr/>
        <p:txBody>
          <a:bodyPr/>
          <a:lstStyle/>
          <a:p>
            <a:r>
              <a:rPr lang="en-US"/>
              <a:t>17 September 2026</a:t>
            </a:r>
          </a:p>
        </p:txBody>
      </p:sp>
      <p:sp>
        <p:nvSpPr>
          <p:cNvPr id="6" name="Footer Placeholder 5">
            <a:extLst>
              <a:ext uri="{FF2B5EF4-FFF2-40B4-BE49-F238E27FC236}">
                <a16:creationId xmlns:a16="http://schemas.microsoft.com/office/drawing/2014/main" id="{55B2E9B5-71DB-4EF7-890E-B6E11FBF7FDB}"/>
              </a:ext>
            </a:extLst>
          </p:cNvPr>
          <p:cNvSpPr>
            <a:spLocks noGrp="1"/>
          </p:cNvSpPr>
          <p:nvPr>
            <p:ph type="ftr" sz="quarter" idx="11"/>
          </p:nvPr>
        </p:nvSpPr>
        <p:spPr/>
        <p:txBody>
          <a:bodyPr/>
          <a:lstStyle/>
          <a:p>
            <a:r>
              <a:rPr lang="en-US"/>
              <a:t>zotero windows install</a:t>
            </a:r>
          </a:p>
        </p:txBody>
      </p:sp>
      <p:sp>
        <p:nvSpPr>
          <p:cNvPr id="7" name="Slide Number Placeholder 6">
            <a:extLst>
              <a:ext uri="{FF2B5EF4-FFF2-40B4-BE49-F238E27FC236}">
                <a16:creationId xmlns:a16="http://schemas.microsoft.com/office/drawing/2014/main" id="{CA63942B-C27A-469B-BC7B-BF19F7DC44E9}"/>
              </a:ext>
            </a:extLst>
          </p:cNvPr>
          <p:cNvSpPr>
            <a:spLocks noGrp="1"/>
          </p:cNvSpPr>
          <p:nvPr>
            <p:ph type="sldNum" sz="quarter" idx="12"/>
          </p:nvPr>
        </p:nvSpPr>
        <p:spPr/>
        <p:txBody>
          <a:bodyPr/>
          <a:lstStyle/>
          <a:p>
            <a:fld id="{75ED8AC4-6D4A-4929-B50F-079CB5D31D8E}" type="slidenum">
              <a:rPr lang="en-US" smtClean="0"/>
              <a:t>‹#›</a:t>
            </a:fld>
            <a:endParaRPr lang="en-US"/>
          </a:p>
        </p:txBody>
      </p:sp>
    </p:spTree>
    <p:extLst>
      <p:ext uri="{BB962C8B-B14F-4D97-AF65-F5344CB8AC3E}">
        <p14:creationId xmlns:p14="http://schemas.microsoft.com/office/powerpoint/2010/main" val="2751161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B0F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0DBD98-D1A6-401D-B702-B3F693EDC534}"/>
              </a:ext>
            </a:extLst>
          </p:cNvPr>
          <p:cNvSpPr>
            <a:spLocks noGrp="1"/>
          </p:cNvSpPr>
          <p:nvPr>
            <p:ph type="title"/>
          </p:nvPr>
        </p:nvSpPr>
        <p:spPr>
          <a:xfrm>
            <a:off x="693738" y="301625"/>
            <a:ext cx="8693150" cy="1096963"/>
          </a:xfrm>
          <a:prstGeom prst="rect">
            <a:avLst/>
          </a:prstGeom>
        </p:spPr>
        <p:txBody>
          <a:bodyPr vert="horz" lIns="91440" tIns="45720" rIns="91440" bIns="45720" rtlCol="0" anchor="ctr">
            <a:normAutofit/>
          </a:bodyPr>
          <a:lstStyle/>
          <a:p>
            <a:r>
              <a:rPr lang="en-US" dirty="0"/>
              <a:t>k to edit Master title style</a:t>
            </a:r>
          </a:p>
        </p:txBody>
      </p:sp>
      <p:sp>
        <p:nvSpPr>
          <p:cNvPr id="3" name="Text Placeholder 2">
            <a:extLst>
              <a:ext uri="{FF2B5EF4-FFF2-40B4-BE49-F238E27FC236}">
                <a16:creationId xmlns:a16="http://schemas.microsoft.com/office/drawing/2014/main" id="{BDD821F3-D1EC-4EA1-8167-F0BE32C37F28}"/>
              </a:ext>
            </a:extLst>
          </p:cNvPr>
          <p:cNvSpPr>
            <a:spLocks noGrp="1"/>
          </p:cNvSpPr>
          <p:nvPr>
            <p:ph type="body" idx="1"/>
          </p:nvPr>
        </p:nvSpPr>
        <p:spPr>
          <a:xfrm>
            <a:off x="693738" y="1509713"/>
            <a:ext cx="8693150" cy="35972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CA04FD7-617F-4C9C-A9E8-E750561F228C}"/>
              </a:ext>
            </a:extLst>
          </p:cNvPr>
          <p:cNvSpPr>
            <a:spLocks noGrp="1"/>
          </p:cNvSpPr>
          <p:nvPr>
            <p:ph type="dt" sz="half" idx="2"/>
          </p:nvPr>
        </p:nvSpPr>
        <p:spPr>
          <a:xfrm>
            <a:off x="693738" y="5256213"/>
            <a:ext cx="2266950" cy="301625"/>
          </a:xfrm>
          <a:prstGeom prst="rect">
            <a:avLst/>
          </a:prstGeom>
        </p:spPr>
        <p:txBody>
          <a:bodyPr vert="horz" lIns="91440" tIns="45720" rIns="91440" bIns="45720" rtlCol="0" anchor="ctr"/>
          <a:lstStyle>
            <a:lvl1pPr algn="l">
              <a:defRPr sz="1200">
                <a:solidFill>
                  <a:schemeClr val="tx1">
                    <a:tint val="75000"/>
                  </a:schemeClr>
                </a:solidFill>
                <a:latin typeface="+mn-lt"/>
              </a:defRPr>
            </a:lvl1pPr>
          </a:lstStyle>
          <a:p>
            <a:r>
              <a:rPr lang="en-US"/>
              <a:t>17 September 2026</a:t>
            </a:r>
            <a:endParaRPr lang="en-US" dirty="0"/>
          </a:p>
        </p:txBody>
      </p:sp>
      <p:sp>
        <p:nvSpPr>
          <p:cNvPr id="5" name="Footer Placeholder 4">
            <a:extLst>
              <a:ext uri="{FF2B5EF4-FFF2-40B4-BE49-F238E27FC236}">
                <a16:creationId xmlns:a16="http://schemas.microsoft.com/office/drawing/2014/main" id="{F7DFD129-CF4A-4380-8724-2BA653653E33}"/>
              </a:ext>
            </a:extLst>
          </p:cNvPr>
          <p:cNvSpPr>
            <a:spLocks noGrp="1"/>
          </p:cNvSpPr>
          <p:nvPr>
            <p:ph type="ftr" sz="quarter" idx="3"/>
          </p:nvPr>
        </p:nvSpPr>
        <p:spPr>
          <a:xfrm>
            <a:off x="3338513" y="5256213"/>
            <a:ext cx="3403600" cy="3016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zotero windows install</a:t>
            </a:r>
            <a:endParaRPr lang="en-US" dirty="0"/>
          </a:p>
        </p:txBody>
      </p:sp>
      <p:sp>
        <p:nvSpPr>
          <p:cNvPr id="6" name="Slide Number Placeholder 5">
            <a:extLst>
              <a:ext uri="{FF2B5EF4-FFF2-40B4-BE49-F238E27FC236}">
                <a16:creationId xmlns:a16="http://schemas.microsoft.com/office/drawing/2014/main" id="{2A2A1829-C4F3-4DB4-997E-BB05C0E8E4F8}"/>
              </a:ext>
            </a:extLst>
          </p:cNvPr>
          <p:cNvSpPr>
            <a:spLocks noGrp="1"/>
          </p:cNvSpPr>
          <p:nvPr>
            <p:ph type="sldNum" sz="quarter" idx="4"/>
          </p:nvPr>
        </p:nvSpPr>
        <p:spPr>
          <a:xfrm>
            <a:off x="7119938" y="5256213"/>
            <a:ext cx="2266950" cy="301625"/>
          </a:xfrm>
          <a:prstGeom prst="rect">
            <a:avLst/>
          </a:prstGeom>
        </p:spPr>
        <p:txBody>
          <a:bodyPr vert="horz" lIns="91440" tIns="45720" rIns="91440" bIns="45720" rtlCol="0" anchor="ctr"/>
          <a:lstStyle>
            <a:lvl1pPr algn="r">
              <a:defRPr sz="1200">
                <a:solidFill>
                  <a:schemeClr val="tx1">
                    <a:tint val="75000"/>
                  </a:schemeClr>
                </a:solidFill>
              </a:defRPr>
            </a:lvl1pPr>
          </a:lstStyle>
          <a:p>
            <a:fld id="{75ED8AC4-6D4A-4929-B50F-079CB5D31D8E}" type="slidenum">
              <a:rPr lang="en-US" smtClean="0"/>
              <a:t>‹#›</a:t>
            </a:fld>
            <a:endParaRPr lang="en-US" dirty="0"/>
          </a:p>
        </p:txBody>
      </p:sp>
    </p:spTree>
    <p:extLst>
      <p:ext uri="{BB962C8B-B14F-4D97-AF65-F5344CB8AC3E}">
        <p14:creationId xmlns:p14="http://schemas.microsoft.com/office/powerpoint/2010/main" val="133776004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7" r:id="rId7"/>
    <p:sldLayoutId id="2147483672" r:id="rId8"/>
    <p:sldLayoutId id="2147483673" r:id="rId9"/>
    <p:sldLayoutId id="2147483674" r:id="rId10"/>
    <p:sldLayoutId id="2147483675" r:id="rId11"/>
    <p:sldLayoutId id="2147483676"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FA53E7-1485-48DD-A680-A9DE78A6C8D6}"/>
              </a:ext>
            </a:extLst>
          </p:cNvPr>
          <p:cNvSpPr>
            <a:spLocks noGrp="1"/>
          </p:cNvSpPr>
          <p:nvPr>
            <p:ph type="title"/>
          </p:nvPr>
        </p:nvSpPr>
        <p:spPr/>
        <p:txBody>
          <a:bodyPr/>
          <a:lstStyle/>
          <a:p>
            <a:r>
              <a:rPr lang="en-US" dirty="0"/>
              <a:t>installing Zotero on Windows</a:t>
            </a:r>
          </a:p>
        </p:txBody>
      </p:sp>
      <p:sp>
        <p:nvSpPr>
          <p:cNvPr id="9" name="Date Placeholder 8">
            <a:extLst>
              <a:ext uri="{FF2B5EF4-FFF2-40B4-BE49-F238E27FC236}">
                <a16:creationId xmlns:a16="http://schemas.microsoft.com/office/drawing/2014/main" id="{B7AFC51F-BFDB-4940-8D30-66DC7C0AEFB0}"/>
              </a:ext>
            </a:extLst>
          </p:cNvPr>
          <p:cNvSpPr>
            <a:spLocks noGrp="1"/>
          </p:cNvSpPr>
          <p:nvPr>
            <p:ph type="dt" sz="half" idx="10"/>
          </p:nvPr>
        </p:nvSpPr>
        <p:spPr/>
        <p:txBody>
          <a:bodyPr/>
          <a:lstStyle/>
          <a:p>
            <a:r>
              <a:rPr lang="en-US"/>
              <a:t>17 September 2026</a:t>
            </a:r>
            <a:endParaRPr lang="en-US" dirty="0"/>
          </a:p>
        </p:txBody>
      </p:sp>
      <p:sp>
        <p:nvSpPr>
          <p:cNvPr id="8" name="Slide Number Placeholder 7">
            <a:extLst>
              <a:ext uri="{FF2B5EF4-FFF2-40B4-BE49-F238E27FC236}">
                <a16:creationId xmlns:a16="http://schemas.microsoft.com/office/drawing/2014/main" id="{4C60110C-49AE-4F8B-9B5C-5B1F50D35F30}"/>
              </a:ext>
            </a:extLst>
          </p:cNvPr>
          <p:cNvSpPr>
            <a:spLocks noGrp="1"/>
          </p:cNvSpPr>
          <p:nvPr>
            <p:ph type="sldNum" sz="quarter" idx="12"/>
          </p:nvPr>
        </p:nvSpPr>
        <p:spPr/>
        <p:txBody>
          <a:bodyPr/>
          <a:lstStyle/>
          <a:p>
            <a:fld id="{75ED8AC4-6D4A-4929-B50F-079CB5D31D8E}" type="slidenum">
              <a:rPr lang="en-US" smtClean="0"/>
              <a:t>1</a:t>
            </a:fld>
            <a:endParaRPr lang="en-US"/>
          </a:p>
        </p:txBody>
      </p:sp>
      <p:sp>
        <p:nvSpPr>
          <p:cNvPr id="2" name="Footer Placeholder 1">
            <a:extLst>
              <a:ext uri="{FF2B5EF4-FFF2-40B4-BE49-F238E27FC236}">
                <a16:creationId xmlns:a16="http://schemas.microsoft.com/office/drawing/2014/main" id="{CC2F7738-8D46-4FC1-9E4F-5B33878F6A00}"/>
              </a:ext>
            </a:extLst>
          </p:cNvPr>
          <p:cNvSpPr>
            <a:spLocks noGrp="1"/>
          </p:cNvSpPr>
          <p:nvPr>
            <p:ph type="ftr" sz="quarter" idx="11"/>
          </p:nvPr>
        </p:nvSpPr>
        <p:spPr/>
        <p:txBody>
          <a:bodyPr/>
          <a:lstStyle/>
          <a:p>
            <a:r>
              <a:rPr lang="en-US"/>
              <a:t>zotero windows install</a:t>
            </a:r>
          </a:p>
        </p:txBody>
      </p:sp>
    </p:spTree>
    <p:extLst>
      <p:ext uri="{BB962C8B-B14F-4D97-AF65-F5344CB8AC3E}">
        <p14:creationId xmlns:p14="http://schemas.microsoft.com/office/powerpoint/2010/main" val="3499408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6EBAC-82EC-E9D1-1323-6B1782CCA6D5}"/>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93C4DDC4-BC18-2683-528C-C14EB6A1E2BB}"/>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246E04E5-9E1A-7313-A793-D23FC632BF26}"/>
              </a:ext>
            </a:extLst>
          </p:cNvPr>
          <p:cNvSpPr>
            <a:spLocks noGrp="1"/>
          </p:cNvSpPr>
          <p:nvPr>
            <p:ph type="ftr" sz="quarter" idx="11"/>
          </p:nvPr>
        </p:nvSpPr>
        <p:spPr/>
        <p:txBody>
          <a:bodyPr/>
          <a:lstStyle/>
          <a:p>
            <a:r>
              <a:rPr lang="en-US"/>
              <a:t>sjd seminar knowledge management lecture</a:t>
            </a:r>
          </a:p>
        </p:txBody>
      </p:sp>
      <p:sp>
        <p:nvSpPr>
          <p:cNvPr id="4" name="Slide Number Placeholder 3">
            <a:extLst>
              <a:ext uri="{FF2B5EF4-FFF2-40B4-BE49-F238E27FC236}">
                <a16:creationId xmlns:a16="http://schemas.microsoft.com/office/drawing/2014/main" id="{417D4D95-1D6C-5B5A-E8F9-1EF1BA63F451}"/>
              </a:ext>
            </a:extLst>
          </p:cNvPr>
          <p:cNvSpPr>
            <a:spLocks noGrp="1"/>
          </p:cNvSpPr>
          <p:nvPr>
            <p:ph type="sldNum" sz="quarter" idx="12"/>
          </p:nvPr>
        </p:nvSpPr>
        <p:spPr/>
        <p:txBody>
          <a:bodyPr/>
          <a:lstStyle/>
          <a:p>
            <a:fld id="{75ED8AC4-6D4A-4929-B50F-079CB5D31D8E}" type="slidenum">
              <a:rPr lang="en-US" smtClean="0"/>
              <a:t>10</a:t>
            </a:fld>
            <a:endParaRPr lang="en-US"/>
          </a:p>
        </p:txBody>
      </p:sp>
      <p:pic>
        <p:nvPicPr>
          <p:cNvPr id="6" name="Picture 5">
            <a:extLst>
              <a:ext uri="{FF2B5EF4-FFF2-40B4-BE49-F238E27FC236}">
                <a16:creationId xmlns:a16="http://schemas.microsoft.com/office/drawing/2014/main" id="{BBEAC5DE-D09C-C093-E6E4-498AB4C03C2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41400" y="82233"/>
            <a:ext cx="5797824" cy="5173980"/>
          </a:xfrm>
          <a:prstGeom prst="rect">
            <a:avLst/>
          </a:prstGeom>
        </p:spPr>
      </p:pic>
      <p:sp>
        <p:nvSpPr>
          <p:cNvPr id="9" name="Rectangle: Rounded Corners 8">
            <a:extLst>
              <a:ext uri="{FF2B5EF4-FFF2-40B4-BE49-F238E27FC236}">
                <a16:creationId xmlns:a16="http://schemas.microsoft.com/office/drawing/2014/main" id="{9E282E54-ABA5-BFFA-2151-9A75A0904E26}"/>
              </a:ext>
            </a:extLst>
          </p:cNvPr>
          <p:cNvSpPr/>
          <p:nvPr/>
        </p:nvSpPr>
        <p:spPr>
          <a:xfrm>
            <a:off x="5200894" y="1077886"/>
            <a:ext cx="2295116" cy="2122515"/>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descr="arrow number pointing from sources to Juris-M screenshot">
            <a:extLst>
              <a:ext uri="{FF2B5EF4-FFF2-40B4-BE49-F238E27FC236}">
                <a16:creationId xmlns:a16="http://schemas.microsoft.com/office/drawing/2014/main" id="{645EF002-4DAB-075D-91FC-3A519465E621}"/>
              </a:ext>
            </a:extLst>
          </p:cNvPr>
          <p:cNvSpPr/>
          <p:nvPr/>
        </p:nvSpPr>
        <p:spPr>
          <a:xfrm>
            <a:off x="5270574" y="2441282"/>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246982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FED60-BA3F-CC6A-0ECD-D9E4CCB80D51}"/>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724B61AA-3E55-3614-7338-6ACB2E4997DE}"/>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AE279803-EA8C-BFFF-8C0E-B4EE4D99841B}"/>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7E01AD52-C9CC-B487-4638-39D29678A142}"/>
              </a:ext>
            </a:extLst>
          </p:cNvPr>
          <p:cNvSpPr>
            <a:spLocks noGrp="1"/>
          </p:cNvSpPr>
          <p:nvPr>
            <p:ph type="sldNum" sz="quarter" idx="12"/>
          </p:nvPr>
        </p:nvSpPr>
        <p:spPr/>
        <p:txBody>
          <a:bodyPr/>
          <a:lstStyle/>
          <a:p>
            <a:fld id="{75ED8AC4-6D4A-4929-B50F-079CB5D31D8E}" type="slidenum">
              <a:rPr lang="en-US" smtClean="0"/>
              <a:t>11</a:t>
            </a:fld>
            <a:endParaRPr lang="en-US"/>
          </a:p>
        </p:txBody>
      </p:sp>
      <p:pic>
        <p:nvPicPr>
          <p:cNvPr id="6" name="Picture 5">
            <a:extLst>
              <a:ext uri="{FF2B5EF4-FFF2-40B4-BE49-F238E27FC236}">
                <a16:creationId xmlns:a16="http://schemas.microsoft.com/office/drawing/2014/main" id="{DE63CEB4-3B5D-6459-5300-48467667A64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29127" y="82233"/>
            <a:ext cx="5822370" cy="5173979"/>
          </a:xfrm>
          <a:prstGeom prst="rect">
            <a:avLst/>
          </a:prstGeom>
        </p:spPr>
      </p:pic>
      <p:sp>
        <p:nvSpPr>
          <p:cNvPr id="7" name="Arrow: Right 6" descr="arrow number pointing from sources to Juris-M screenshot">
            <a:extLst>
              <a:ext uri="{FF2B5EF4-FFF2-40B4-BE49-F238E27FC236}">
                <a16:creationId xmlns:a16="http://schemas.microsoft.com/office/drawing/2014/main" id="{9A653E4F-6027-A7AE-7377-AFE0FF736DED}"/>
              </a:ext>
            </a:extLst>
          </p:cNvPr>
          <p:cNvSpPr/>
          <p:nvPr/>
        </p:nvSpPr>
        <p:spPr>
          <a:xfrm>
            <a:off x="4342693" y="3230831"/>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710827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2A921-0D31-A930-33A8-0AF41DC202B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F6667688-2DC0-6E0F-5EFA-988ABCC7AFA1}"/>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C72BDAF6-0E58-C514-E8C6-E064389EB9AB}"/>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A0A694DA-DED0-823A-AD30-F1321972594B}"/>
              </a:ext>
            </a:extLst>
          </p:cNvPr>
          <p:cNvSpPr>
            <a:spLocks noGrp="1"/>
          </p:cNvSpPr>
          <p:nvPr>
            <p:ph type="sldNum" sz="quarter" idx="12"/>
          </p:nvPr>
        </p:nvSpPr>
        <p:spPr/>
        <p:txBody>
          <a:bodyPr/>
          <a:lstStyle/>
          <a:p>
            <a:fld id="{75ED8AC4-6D4A-4929-B50F-079CB5D31D8E}" type="slidenum">
              <a:rPr lang="en-US" smtClean="0"/>
              <a:t>12</a:t>
            </a:fld>
            <a:endParaRPr lang="en-US"/>
          </a:p>
        </p:txBody>
      </p:sp>
      <p:pic>
        <p:nvPicPr>
          <p:cNvPr id="6" name="Picture 5">
            <a:extLst>
              <a:ext uri="{FF2B5EF4-FFF2-40B4-BE49-F238E27FC236}">
                <a16:creationId xmlns:a16="http://schemas.microsoft.com/office/drawing/2014/main" id="{930F3E3A-F710-0673-E132-4347FB1FCC3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29127" y="82233"/>
            <a:ext cx="5822369" cy="5173979"/>
          </a:xfrm>
          <a:prstGeom prst="rect">
            <a:avLst/>
          </a:prstGeom>
        </p:spPr>
      </p:pic>
      <p:sp>
        <p:nvSpPr>
          <p:cNvPr id="7" name="Arrow: Right 6" descr="arrow number pointing from sources to Juris-M screenshot">
            <a:extLst>
              <a:ext uri="{FF2B5EF4-FFF2-40B4-BE49-F238E27FC236}">
                <a16:creationId xmlns:a16="http://schemas.microsoft.com/office/drawing/2014/main" id="{4C0FE75D-A2F9-7A9B-38C2-7313F551C47C}"/>
              </a:ext>
            </a:extLst>
          </p:cNvPr>
          <p:cNvSpPr/>
          <p:nvPr/>
        </p:nvSpPr>
        <p:spPr>
          <a:xfrm>
            <a:off x="5986854" y="909662"/>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484936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95618-53F3-97D4-BD44-AE55AF19E3CD}"/>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D4469C6A-C4BE-207A-C914-22B730F57870}"/>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E6A5C5D1-367B-96DF-A187-9A6989D96CF5}"/>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631161FD-6998-4E98-ECD0-0A057DC5CBD7}"/>
              </a:ext>
            </a:extLst>
          </p:cNvPr>
          <p:cNvSpPr>
            <a:spLocks noGrp="1"/>
          </p:cNvSpPr>
          <p:nvPr>
            <p:ph type="sldNum" sz="quarter" idx="12"/>
          </p:nvPr>
        </p:nvSpPr>
        <p:spPr/>
        <p:txBody>
          <a:bodyPr/>
          <a:lstStyle/>
          <a:p>
            <a:fld id="{75ED8AC4-6D4A-4929-B50F-079CB5D31D8E}" type="slidenum">
              <a:rPr lang="en-US" smtClean="0"/>
              <a:t>13</a:t>
            </a:fld>
            <a:endParaRPr lang="en-US"/>
          </a:p>
        </p:txBody>
      </p:sp>
      <p:pic>
        <p:nvPicPr>
          <p:cNvPr id="6" name="Picture 5">
            <a:extLst>
              <a:ext uri="{FF2B5EF4-FFF2-40B4-BE49-F238E27FC236}">
                <a16:creationId xmlns:a16="http://schemas.microsoft.com/office/drawing/2014/main" id="{9A9245D8-522D-2B61-070B-983148E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29127" y="82233"/>
            <a:ext cx="5822369" cy="5173978"/>
          </a:xfrm>
          <a:prstGeom prst="rect">
            <a:avLst/>
          </a:prstGeom>
        </p:spPr>
      </p:pic>
      <p:sp>
        <p:nvSpPr>
          <p:cNvPr id="7" name="Arrow: Right 6" descr="arrow number pointing from sources to Juris-M screenshot">
            <a:extLst>
              <a:ext uri="{FF2B5EF4-FFF2-40B4-BE49-F238E27FC236}">
                <a16:creationId xmlns:a16="http://schemas.microsoft.com/office/drawing/2014/main" id="{6C33B85B-A9CF-4111-BAF9-17F844FFB608}"/>
              </a:ext>
            </a:extLst>
          </p:cNvPr>
          <p:cNvSpPr/>
          <p:nvPr/>
        </p:nvSpPr>
        <p:spPr>
          <a:xfrm>
            <a:off x="6742113" y="1393238"/>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386519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263A1-FA3D-6FBD-FC27-F4823BA34F7A}"/>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53FDDC2D-AB73-E434-9ADD-21E95A17C67D}"/>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97CA7397-A166-2A33-4D9E-33DB7A2AD0C7}"/>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27501C66-83AB-D65E-A19D-82FCBA2BC87C}"/>
              </a:ext>
            </a:extLst>
          </p:cNvPr>
          <p:cNvSpPr>
            <a:spLocks noGrp="1"/>
          </p:cNvSpPr>
          <p:nvPr>
            <p:ph type="sldNum" sz="quarter" idx="12"/>
          </p:nvPr>
        </p:nvSpPr>
        <p:spPr/>
        <p:txBody>
          <a:bodyPr/>
          <a:lstStyle/>
          <a:p>
            <a:fld id="{75ED8AC4-6D4A-4929-B50F-079CB5D31D8E}" type="slidenum">
              <a:rPr lang="en-US" smtClean="0"/>
              <a:t>14</a:t>
            </a:fld>
            <a:endParaRPr lang="en-US"/>
          </a:p>
        </p:txBody>
      </p:sp>
      <p:pic>
        <p:nvPicPr>
          <p:cNvPr id="6" name="Picture 5">
            <a:extLst>
              <a:ext uri="{FF2B5EF4-FFF2-40B4-BE49-F238E27FC236}">
                <a16:creationId xmlns:a16="http://schemas.microsoft.com/office/drawing/2014/main" id="{D4E97155-CD8D-A367-D14E-08BFC0843DC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29128" y="82235"/>
            <a:ext cx="5822368" cy="5173978"/>
          </a:xfrm>
          <a:prstGeom prst="rect">
            <a:avLst/>
          </a:prstGeom>
        </p:spPr>
      </p:pic>
      <p:sp>
        <p:nvSpPr>
          <p:cNvPr id="7" name="Arrow: Right 6" descr="arrow number pointing from sources to Juris-M screenshot">
            <a:extLst>
              <a:ext uri="{FF2B5EF4-FFF2-40B4-BE49-F238E27FC236}">
                <a16:creationId xmlns:a16="http://schemas.microsoft.com/office/drawing/2014/main" id="{7456788F-D845-F66E-5FAD-1F10A6481CFF}"/>
              </a:ext>
            </a:extLst>
          </p:cNvPr>
          <p:cNvSpPr/>
          <p:nvPr/>
        </p:nvSpPr>
        <p:spPr>
          <a:xfrm>
            <a:off x="5880466" y="768985"/>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
        <p:nvSpPr>
          <p:cNvPr id="5" name="Arrow: Right 4" descr="arrow number pointing from sources to Juris-M screenshot">
            <a:extLst>
              <a:ext uri="{FF2B5EF4-FFF2-40B4-BE49-F238E27FC236}">
                <a16:creationId xmlns:a16="http://schemas.microsoft.com/office/drawing/2014/main" id="{49CE7789-96ED-BAA0-AC23-3662F52E3CD8}"/>
              </a:ext>
            </a:extLst>
          </p:cNvPr>
          <p:cNvSpPr/>
          <p:nvPr/>
        </p:nvSpPr>
        <p:spPr>
          <a:xfrm>
            <a:off x="7202243" y="919798"/>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1459971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9DB57-E824-1C55-88E2-F1858B2C7CA3}"/>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226C2DDE-6553-2D8A-9BCD-0EBEE541E547}"/>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EFAEC32B-E445-2B14-351B-933162D7277E}"/>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5C9D3D75-1705-B1D3-26C9-B5BAD8B7FE2D}"/>
              </a:ext>
            </a:extLst>
          </p:cNvPr>
          <p:cNvSpPr>
            <a:spLocks noGrp="1"/>
          </p:cNvSpPr>
          <p:nvPr>
            <p:ph type="sldNum" sz="quarter" idx="12"/>
          </p:nvPr>
        </p:nvSpPr>
        <p:spPr/>
        <p:txBody>
          <a:bodyPr/>
          <a:lstStyle/>
          <a:p>
            <a:fld id="{75ED8AC4-6D4A-4929-B50F-079CB5D31D8E}" type="slidenum">
              <a:rPr lang="en-US" smtClean="0"/>
              <a:t>15</a:t>
            </a:fld>
            <a:endParaRPr lang="en-US"/>
          </a:p>
        </p:txBody>
      </p:sp>
      <p:pic>
        <p:nvPicPr>
          <p:cNvPr id="6" name="Picture 5">
            <a:extLst>
              <a:ext uri="{FF2B5EF4-FFF2-40B4-BE49-F238E27FC236}">
                <a16:creationId xmlns:a16="http://schemas.microsoft.com/office/drawing/2014/main" id="{0F5CB28C-5DBC-A61F-CD8B-949F1E47621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29128" y="82235"/>
            <a:ext cx="5822368" cy="5173977"/>
          </a:xfrm>
          <a:prstGeom prst="rect">
            <a:avLst/>
          </a:prstGeom>
        </p:spPr>
      </p:pic>
      <p:sp>
        <p:nvSpPr>
          <p:cNvPr id="8" name="Oval 7">
            <a:extLst>
              <a:ext uri="{FF2B5EF4-FFF2-40B4-BE49-F238E27FC236}">
                <a16:creationId xmlns:a16="http://schemas.microsoft.com/office/drawing/2014/main" id="{72AF7ED8-E191-9D8A-D804-8B08B6734A57}"/>
              </a:ext>
            </a:extLst>
          </p:cNvPr>
          <p:cNvSpPr/>
          <p:nvPr/>
        </p:nvSpPr>
        <p:spPr>
          <a:xfrm>
            <a:off x="7552592" y="342900"/>
            <a:ext cx="252413" cy="26376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0422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048C9-3E9F-5C1E-4158-82A7DDF64D8D}"/>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0A02E14D-0968-DDC5-5AB2-6DC8B2E55D33}"/>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51178917-0958-CA38-E7AC-6700AD8C698E}"/>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15D99C6A-3494-094E-45B0-2B6C061FCDBA}"/>
              </a:ext>
            </a:extLst>
          </p:cNvPr>
          <p:cNvSpPr>
            <a:spLocks noGrp="1"/>
          </p:cNvSpPr>
          <p:nvPr>
            <p:ph type="sldNum" sz="quarter" idx="12"/>
          </p:nvPr>
        </p:nvSpPr>
        <p:spPr/>
        <p:txBody>
          <a:bodyPr/>
          <a:lstStyle/>
          <a:p>
            <a:fld id="{75ED8AC4-6D4A-4929-B50F-079CB5D31D8E}" type="slidenum">
              <a:rPr lang="en-US" smtClean="0"/>
              <a:t>16</a:t>
            </a:fld>
            <a:endParaRPr lang="en-US"/>
          </a:p>
        </p:txBody>
      </p:sp>
      <p:pic>
        <p:nvPicPr>
          <p:cNvPr id="6" name="Picture 5">
            <a:extLst>
              <a:ext uri="{FF2B5EF4-FFF2-40B4-BE49-F238E27FC236}">
                <a16:creationId xmlns:a16="http://schemas.microsoft.com/office/drawing/2014/main" id="{FC284B5B-7873-6E8F-D0BA-69DAA7CA62E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29128" y="83935"/>
            <a:ext cx="5822368" cy="5170577"/>
          </a:xfrm>
          <a:prstGeom prst="rect">
            <a:avLst/>
          </a:prstGeom>
        </p:spPr>
      </p:pic>
      <p:sp>
        <p:nvSpPr>
          <p:cNvPr id="7" name="Arrow: Right 6" descr="arrow number pointing from sources to Juris-M screenshot">
            <a:extLst>
              <a:ext uri="{FF2B5EF4-FFF2-40B4-BE49-F238E27FC236}">
                <a16:creationId xmlns:a16="http://schemas.microsoft.com/office/drawing/2014/main" id="{3CDD1C33-B0F7-9A05-37E2-0FC081EFE115}"/>
              </a:ext>
            </a:extLst>
          </p:cNvPr>
          <p:cNvSpPr/>
          <p:nvPr/>
        </p:nvSpPr>
        <p:spPr>
          <a:xfrm>
            <a:off x="5267693" y="2298602"/>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
        <p:nvSpPr>
          <p:cNvPr id="8" name="Rectangle: Rounded Corners 7">
            <a:extLst>
              <a:ext uri="{FF2B5EF4-FFF2-40B4-BE49-F238E27FC236}">
                <a16:creationId xmlns:a16="http://schemas.microsoft.com/office/drawing/2014/main" id="{A4E5F753-0BE7-F95B-8258-C08DCD925B97}"/>
              </a:ext>
            </a:extLst>
          </p:cNvPr>
          <p:cNvSpPr/>
          <p:nvPr/>
        </p:nvSpPr>
        <p:spPr>
          <a:xfrm>
            <a:off x="5200894" y="1077886"/>
            <a:ext cx="2295116" cy="2122515"/>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descr="arrow number pointing from sources to Juris-M screenshot">
            <a:extLst>
              <a:ext uri="{FF2B5EF4-FFF2-40B4-BE49-F238E27FC236}">
                <a16:creationId xmlns:a16="http://schemas.microsoft.com/office/drawing/2014/main" id="{241BF13A-A2A6-5B1E-8D69-E06F67DC8D78}"/>
              </a:ext>
            </a:extLst>
          </p:cNvPr>
          <p:cNvSpPr/>
          <p:nvPr/>
        </p:nvSpPr>
        <p:spPr>
          <a:xfrm>
            <a:off x="5367340" y="1235805"/>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
        <p:nvSpPr>
          <p:cNvPr id="10" name="Oval 9">
            <a:extLst>
              <a:ext uri="{FF2B5EF4-FFF2-40B4-BE49-F238E27FC236}">
                <a16:creationId xmlns:a16="http://schemas.microsoft.com/office/drawing/2014/main" id="{F84BCB9E-DC39-497D-7BEA-0ED72F539876}"/>
              </a:ext>
            </a:extLst>
          </p:cNvPr>
          <p:cNvSpPr/>
          <p:nvPr/>
        </p:nvSpPr>
        <p:spPr>
          <a:xfrm>
            <a:off x="2129129" y="82234"/>
            <a:ext cx="209626" cy="22549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5621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8" grpId="1" animBg="1"/>
      <p:bldP spid="9" grpId="0" animBg="1"/>
      <p:bldP spid="9" grpId="1" animBg="1"/>
      <p:bldP spid="10" grpId="0" animBg="1"/>
      <p:bldP spid="10"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41745-53B1-E0CA-C2B6-84BCAF37CDCE}"/>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57975983-774F-7DE8-8429-C769C879AED0}"/>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943E643A-9764-52AF-0191-791D98B1265E}"/>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E1B2F865-20AC-73A7-8F80-652B408BB0AF}"/>
              </a:ext>
            </a:extLst>
          </p:cNvPr>
          <p:cNvSpPr>
            <a:spLocks noGrp="1"/>
          </p:cNvSpPr>
          <p:nvPr>
            <p:ph type="sldNum" sz="quarter" idx="12"/>
          </p:nvPr>
        </p:nvSpPr>
        <p:spPr/>
        <p:txBody>
          <a:bodyPr/>
          <a:lstStyle/>
          <a:p>
            <a:fld id="{75ED8AC4-6D4A-4929-B50F-079CB5D31D8E}" type="slidenum">
              <a:rPr lang="en-US" smtClean="0"/>
              <a:t>17</a:t>
            </a:fld>
            <a:endParaRPr lang="en-US"/>
          </a:p>
        </p:txBody>
      </p:sp>
      <p:pic>
        <p:nvPicPr>
          <p:cNvPr id="6" name="Picture 5">
            <a:extLst>
              <a:ext uri="{FF2B5EF4-FFF2-40B4-BE49-F238E27FC236}">
                <a16:creationId xmlns:a16="http://schemas.microsoft.com/office/drawing/2014/main" id="{23FAF346-1361-6267-2883-B4613A00B79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29128" y="83935"/>
            <a:ext cx="5822367" cy="5170577"/>
          </a:xfrm>
          <a:prstGeom prst="rect">
            <a:avLst/>
          </a:prstGeom>
        </p:spPr>
      </p:pic>
      <p:sp>
        <p:nvSpPr>
          <p:cNvPr id="8" name="Rectangle: Rounded Corners 7">
            <a:extLst>
              <a:ext uri="{FF2B5EF4-FFF2-40B4-BE49-F238E27FC236}">
                <a16:creationId xmlns:a16="http://schemas.microsoft.com/office/drawing/2014/main" id="{B864C580-43AC-5562-05AA-8BF43BC37808}"/>
              </a:ext>
            </a:extLst>
          </p:cNvPr>
          <p:cNvSpPr/>
          <p:nvPr/>
        </p:nvSpPr>
        <p:spPr>
          <a:xfrm>
            <a:off x="6220802" y="430055"/>
            <a:ext cx="1604352" cy="1055845"/>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descr="arrow number pointing from sources to Juris-M screenshot">
            <a:extLst>
              <a:ext uri="{FF2B5EF4-FFF2-40B4-BE49-F238E27FC236}">
                <a16:creationId xmlns:a16="http://schemas.microsoft.com/office/drawing/2014/main" id="{939BDDEC-5326-D7C4-A982-EE37AC6CBE4D}"/>
              </a:ext>
            </a:extLst>
          </p:cNvPr>
          <p:cNvSpPr/>
          <p:nvPr/>
        </p:nvSpPr>
        <p:spPr>
          <a:xfrm>
            <a:off x="6532222" y="1104263"/>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
        <p:nvSpPr>
          <p:cNvPr id="5" name="Arrow: Right 4" descr="arrow number pointing from sources to Juris-M screenshot">
            <a:extLst>
              <a:ext uri="{FF2B5EF4-FFF2-40B4-BE49-F238E27FC236}">
                <a16:creationId xmlns:a16="http://schemas.microsoft.com/office/drawing/2014/main" id="{DC2FE98B-C26F-F4FA-1B28-43543513DBA4}"/>
              </a:ext>
            </a:extLst>
          </p:cNvPr>
          <p:cNvSpPr/>
          <p:nvPr/>
        </p:nvSpPr>
        <p:spPr>
          <a:xfrm>
            <a:off x="6394476" y="1530394"/>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315524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9"/>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17007-76B1-0F1C-7948-339BC4F76057}"/>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CC092A8A-EC0B-B8DC-DD70-EE724A5A634B}"/>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D8A622B6-1535-B350-65AA-EF15A13FD1B6}"/>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DEB87C0B-7852-4C32-DFE7-0243D79AF465}"/>
              </a:ext>
            </a:extLst>
          </p:cNvPr>
          <p:cNvSpPr>
            <a:spLocks noGrp="1"/>
          </p:cNvSpPr>
          <p:nvPr>
            <p:ph type="sldNum" sz="quarter" idx="12"/>
          </p:nvPr>
        </p:nvSpPr>
        <p:spPr/>
        <p:txBody>
          <a:bodyPr/>
          <a:lstStyle/>
          <a:p>
            <a:fld id="{75ED8AC4-6D4A-4929-B50F-079CB5D31D8E}" type="slidenum">
              <a:rPr lang="en-US" smtClean="0"/>
              <a:t>18</a:t>
            </a:fld>
            <a:endParaRPr lang="en-US"/>
          </a:p>
        </p:txBody>
      </p:sp>
      <p:pic>
        <p:nvPicPr>
          <p:cNvPr id="6" name="Picture 5">
            <a:extLst>
              <a:ext uri="{FF2B5EF4-FFF2-40B4-BE49-F238E27FC236}">
                <a16:creationId xmlns:a16="http://schemas.microsoft.com/office/drawing/2014/main" id="{5D1E160E-2D5C-AF59-4490-9033CDC2E2A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29127" y="84180"/>
            <a:ext cx="5822368" cy="5170087"/>
          </a:xfrm>
          <a:prstGeom prst="rect">
            <a:avLst/>
          </a:prstGeom>
        </p:spPr>
      </p:pic>
      <p:sp>
        <p:nvSpPr>
          <p:cNvPr id="8" name="Rectangle: Rounded Corners 7">
            <a:extLst>
              <a:ext uri="{FF2B5EF4-FFF2-40B4-BE49-F238E27FC236}">
                <a16:creationId xmlns:a16="http://schemas.microsoft.com/office/drawing/2014/main" id="{5B8A2F19-54DD-9E70-4D3C-9A0A98DEB4C0}"/>
              </a:ext>
            </a:extLst>
          </p:cNvPr>
          <p:cNvSpPr/>
          <p:nvPr/>
        </p:nvSpPr>
        <p:spPr>
          <a:xfrm>
            <a:off x="4040308" y="2223687"/>
            <a:ext cx="2026383" cy="915168"/>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descr="arrow number pointing from sources to Juris-M screenshot">
            <a:extLst>
              <a:ext uri="{FF2B5EF4-FFF2-40B4-BE49-F238E27FC236}">
                <a16:creationId xmlns:a16="http://schemas.microsoft.com/office/drawing/2014/main" id="{17E12F97-A05D-EEDF-E471-58E412FCBD56}"/>
              </a:ext>
            </a:extLst>
          </p:cNvPr>
          <p:cNvSpPr/>
          <p:nvPr/>
        </p:nvSpPr>
        <p:spPr>
          <a:xfrm>
            <a:off x="4633718" y="2757216"/>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2475329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C7F1A-B373-9E8A-C344-B53929818416}"/>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41F86C2D-0734-C4F1-945A-8E7DDAB9B9D3}"/>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331A860A-4E7B-7561-69A6-E949A7C6B66F}"/>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960A9271-80BD-A9C6-6E86-A32A0BAF0DF6}"/>
              </a:ext>
            </a:extLst>
          </p:cNvPr>
          <p:cNvSpPr>
            <a:spLocks noGrp="1"/>
          </p:cNvSpPr>
          <p:nvPr>
            <p:ph type="sldNum" sz="quarter" idx="12"/>
          </p:nvPr>
        </p:nvSpPr>
        <p:spPr/>
        <p:txBody>
          <a:bodyPr/>
          <a:lstStyle/>
          <a:p>
            <a:fld id="{75ED8AC4-6D4A-4929-B50F-079CB5D31D8E}" type="slidenum">
              <a:rPr lang="en-US" smtClean="0"/>
              <a:t>19</a:t>
            </a:fld>
            <a:endParaRPr lang="en-US"/>
          </a:p>
        </p:txBody>
      </p:sp>
      <p:pic>
        <p:nvPicPr>
          <p:cNvPr id="6" name="Picture 5">
            <a:extLst>
              <a:ext uri="{FF2B5EF4-FFF2-40B4-BE49-F238E27FC236}">
                <a16:creationId xmlns:a16="http://schemas.microsoft.com/office/drawing/2014/main" id="{DD9B1CA7-8386-1ACE-D6A1-1CBE23C342F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29128" y="83935"/>
            <a:ext cx="5822367" cy="5170577"/>
          </a:xfrm>
          <a:prstGeom prst="rect">
            <a:avLst/>
          </a:prstGeom>
        </p:spPr>
      </p:pic>
      <p:sp>
        <p:nvSpPr>
          <p:cNvPr id="10" name="Oval 9">
            <a:extLst>
              <a:ext uri="{FF2B5EF4-FFF2-40B4-BE49-F238E27FC236}">
                <a16:creationId xmlns:a16="http://schemas.microsoft.com/office/drawing/2014/main" id="{135FC107-6BE6-7E24-5B7B-7591AF7AF258}"/>
              </a:ext>
            </a:extLst>
          </p:cNvPr>
          <p:cNvSpPr/>
          <p:nvPr/>
        </p:nvSpPr>
        <p:spPr>
          <a:xfrm>
            <a:off x="7244863" y="190541"/>
            <a:ext cx="219806" cy="3106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3154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99B05A-0AE8-9CD5-BBFC-A68F7870C9F6}"/>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3F5D0DF9-7E8F-C873-1F30-0AE5FFD6F854}"/>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89969445-1F91-F19F-7BEE-DD18B31E801F}"/>
              </a:ext>
            </a:extLst>
          </p:cNvPr>
          <p:cNvSpPr>
            <a:spLocks noGrp="1"/>
          </p:cNvSpPr>
          <p:nvPr>
            <p:ph type="sldNum" sz="quarter" idx="12"/>
          </p:nvPr>
        </p:nvSpPr>
        <p:spPr/>
        <p:txBody>
          <a:bodyPr/>
          <a:lstStyle/>
          <a:p>
            <a:fld id="{75ED8AC4-6D4A-4929-B50F-079CB5D31D8E}" type="slidenum">
              <a:rPr lang="en-US" smtClean="0"/>
              <a:t>2</a:t>
            </a:fld>
            <a:endParaRPr lang="en-US"/>
          </a:p>
        </p:txBody>
      </p:sp>
      <p:pic>
        <p:nvPicPr>
          <p:cNvPr id="6" name="Picture 5">
            <a:extLst>
              <a:ext uri="{FF2B5EF4-FFF2-40B4-BE49-F238E27FC236}">
                <a16:creationId xmlns:a16="http://schemas.microsoft.com/office/drawing/2014/main" id="{3B6D2354-BA9F-7122-B9FE-8113C998909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41400" y="82233"/>
            <a:ext cx="5797824" cy="5173980"/>
          </a:xfrm>
          <a:prstGeom prst="rect">
            <a:avLst/>
          </a:prstGeom>
        </p:spPr>
      </p:pic>
      <p:sp>
        <p:nvSpPr>
          <p:cNvPr id="7" name="TextBox 6">
            <a:extLst>
              <a:ext uri="{FF2B5EF4-FFF2-40B4-BE49-F238E27FC236}">
                <a16:creationId xmlns:a16="http://schemas.microsoft.com/office/drawing/2014/main" id="{F055FB2A-4E1E-71D9-ECBA-B81882FA28D5}"/>
              </a:ext>
            </a:extLst>
          </p:cNvPr>
          <p:cNvSpPr txBox="1"/>
          <p:nvPr/>
        </p:nvSpPr>
        <p:spPr>
          <a:xfrm>
            <a:off x="1684020" y="3749676"/>
            <a:ext cx="7124700" cy="707886"/>
          </a:xfrm>
          <a:prstGeom prst="rect">
            <a:avLst/>
          </a:prstGeom>
          <a:solidFill>
            <a:srgbClr val="FFFFFF"/>
          </a:solidFill>
          <a:ln w="19050">
            <a:solidFill>
              <a:srgbClr val="009AD0"/>
            </a:solidFill>
          </a:ln>
          <a:effectLst>
            <a:outerShdw blurRad="50800" dist="88900" dir="2700000" algn="tl" rotWithShape="0">
              <a:prstClr val="black">
                <a:alpha val="40000"/>
              </a:prstClr>
            </a:outerShdw>
          </a:effectLst>
        </p:spPr>
        <p:txBody>
          <a:bodyPr wrap="square" rtlCol="0">
            <a:spAutoFit/>
          </a:bodyPr>
          <a:lstStyle/>
          <a:p>
            <a:pPr algn="ctr"/>
            <a:r>
              <a:rPr lang="en-US" sz="4000" dirty="0">
                <a:solidFill>
                  <a:srgbClr val="00B050"/>
                </a:solidFill>
              </a:rPr>
              <a:t>www.zotero.org/download</a:t>
            </a:r>
          </a:p>
        </p:txBody>
      </p:sp>
      <p:sp>
        <p:nvSpPr>
          <p:cNvPr id="8" name="Rectangle: Rounded Corners 7">
            <a:extLst>
              <a:ext uri="{FF2B5EF4-FFF2-40B4-BE49-F238E27FC236}">
                <a16:creationId xmlns:a16="http://schemas.microsoft.com/office/drawing/2014/main" id="{1BB272E0-8E0D-672B-4804-720164094E67}"/>
              </a:ext>
            </a:extLst>
          </p:cNvPr>
          <p:cNvSpPr/>
          <p:nvPr/>
        </p:nvSpPr>
        <p:spPr>
          <a:xfrm>
            <a:off x="2584616" y="1077886"/>
            <a:ext cx="2295116" cy="2122515"/>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CE46A5DE-2BB1-638B-64FB-DEE0B89F5FF8}"/>
              </a:ext>
            </a:extLst>
          </p:cNvPr>
          <p:cNvSpPr/>
          <p:nvPr/>
        </p:nvSpPr>
        <p:spPr>
          <a:xfrm>
            <a:off x="5200894" y="1077886"/>
            <a:ext cx="2295116" cy="2122515"/>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096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8" grpId="1"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1B821-D3FC-BD4F-E25B-07B1C7F7024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70A85240-0F90-6C53-F0C0-3B7E28A3DFF5}"/>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E147E670-C13E-BF85-4606-605FBA0E215B}"/>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397664B0-F7AE-E8FD-EEA5-7BB5BAF44360}"/>
              </a:ext>
            </a:extLst>
          </p:cNvPr>
          <p:cNvSpPr>
            <a:spLocks noGrp="1"/>
          </p:cNvSpPr>
          <p:nvPr>
            <p:ph type="sldNum" sz="quarter" idx="12"/>
          </p:nvPr>
        </p:nvSpPr>
        <p:spPr/>
        <p:txBody>
          <a:bodyPr/>
          <a:lstStyle/>
          <a:p>
            <a:fld id="{75ED8AC4-6D4A-4929-B50F-079CB5D31D8E}" type="slidenum">
              <a:rPr lang="en-US" smtClean="0"/>
              <a:t>20</a:t>
            </a:fld>
            <a:endParaRPr lang="en-US"/>
          </a:p>
        </p:txBody>
      </p:sp>
      <p:pic>
        <p:nvPicPr>
          <p:cNvPr id="6" name="Picture 5">
            <a:extLst>
              <a:ext uri="{FF2B5EF4-FFF2-40B4-BE49-F238E27FC236}">
                <a16:creationId xmlns:a16="http://schemas.microsoft.com/office/drawing/2014/main" id="{6EA6BBE6-51AA-E2D4-257D-75CD10F4780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35960" y="83935"/>
            <a:ext cx="5808703" cy="5170577"/>
          </a:xfrm>
          <a:prstGeom prst="rect">
            <a:avLst/>
          </a:prstGeom>
        </p:spPr>
      </p:pic>
      <p:sp>
        <p:nvSpPr>
          <p:cNvPr id="7" name="Arrow: Right 6" descr="arrow number pointing from sources to Juris-M screenshot">
            <a:extLst>
              <a:ext uri="{FF2B5EF4-FFF2-40B4-BE49-F238E27FC236}">
                <a16:creationId xmlns:a16="http://schemas.microsoft.com/office/drawing/2014/main" id="{3ABDC3ED-5A97-3A32-D532-F29519FCBAFF}"/>
              </a:ext>
            </a:extLst>
          </p:cNvPr>
          <p:cNvSpPr/>
          <p:nvPr/>
        </p:nvSpPr>
        <p:spPr>
          <a:xfrm>
            <a:off x="5267693" y="2298602"/>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
        <p:nvSpPr>
          <p:cNvPr id="8" name="Rectangle: Rounded Corners 7">
            <a:extLst>
              <a:ext uri="{FF2B5EF4-FFF2-40B4-BE49-F238E27FC236}">
                <a16:creationId xmlns:a16="http://schemas.microsoft.com/office/drawing/2014/main" id="{4BA59D6B-E978-56AC-D3FF-DA9E431D0A78}"/>
              </a:ext>
            </a:extLst>
          </p:cNvPr>
          <p:cNvSpPr/>
          <p:nvPr/>
        </p:nvSpPr>
        <p:spPr>
          <a:xfrm>
            <a:off x="5200894" y="1077886"/>
            <a:ext cx="2295116" cy="2122515"/>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descr="arrow number pointing from sources to Juris-M screenshot">
            <a:extLst>
              <a:ext uri="{FF2B5EF4-FFF2-40B4-BE49-F238E27FC236}">
                <a16:creationId xmlns:a16="http://schemas.microsoft.com/office/drawing/2014/main" id="{F4A00B51-5872-9507-40D8-1110BFA04A49}"/>
              </a:ext>
            </a:extLst>
          </p:cNvPr>
          <p:cNvSpPr/>
          <p:nvPr/>
        </p:nvSpPr>
        <p:spPr>
          <a:xfrm>
            <a:off x="5267693" y="1235805"/>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210440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5"/>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8" grpId="1" animBg="1"/>
      <p:bldP spid="5" grpId="0" animBg="1"/>
      <p:bldP spid="5"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F45CD-2F2E-26B8-97B8-64BA7902464A}"/>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F5E725FB-CC68-6A2D-8287-C3C57492738B}"/>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C7C56109-B2CA-0FBF-868A-FE59A614933A}"/>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5E3EFF12-0044-E2F7-FF7B-4172236A55AA}"/>
              </a:ext>
            </a:extLst>
          </p:cNvPr>
          <p:cNvSpPr>
            <a:spLocks noGrp="1"/>
          </p:cNvSpPr>
          <p:nvPr>
            <p:ph type="sldNum" sz="quarter" idx="12"/>
          </p:nvPr>
        </p:nvSpPr>
        <p:spPr/>
        <p:txBody>
          <a:bodyPr/>
          <a:lstStyle/>
          <a:p>
            <a:fld id="{75ED8AC4-6D4A-4929-B50F-079CB5D31D8E}" type="slidenum">
              <a:rPr lang="en-US" smtClean="0"/>
              <a:t>21</a:t>
            </a:fld>
            <a:endParaRPr lang="en-US"/>
          </a:p>
        </p:txBody>
      </p:sp>
      <p:pic>
        <p:nvPicPr>
          <p:cNvPr id="6" name="Picture 5">
            <a:extLst>
              <a:ext uri="{FF2B5EF4-FFF2-40B4-BE49-F238E27FC236}">
                <a16:creationId xmlns:a16="http://schemas.microsoft.com/office/drawing/2014/main" id="{1F4E7148-CD92-F6C4-D448-1F05C1D1644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35960" y="83935"/>
            <a:ext cx="5808703" cy="5170576"/>
          </a:xfrm>
          <a:prstGeom prst="rect">
            <a:avLst/>
          </a:prstGeom>
        </p:spPr>
      </p:pic>
      <p:sp>
        <p:nvSpPr>
          <p:cNvPr id="5" name="Arrow: Right 4" descr="arrow number pointing from sources to Juris-M screenshot">
            <a:extLst>
              <a:ext uri="{FF2B5EF4-FFF2-40B4-BE49-F238E27FC236}">
                <a16:creationId xmlns:a16="http://schemas.microsoft.com/office/drawing/2014/main" id="{1B298D15-546B-4EF9-413A-79462370E14F}"/>
              </a:ext>
            </a:extLst>
          </p:cNvPr>
          <p:cNvSpPr/>
          <p:nvPr/>
        </p:nvSpPr>
        <p:spPr>
          <a:xfrm>
            <a:off x="6120546" y="778605"/>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612990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2408D-3495-A574-506D-689E8E367155}"/>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AC933A7B-CFAA-7FCD-8FD9-3495D4160746}"/>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1226591F-D085-8F15-CF88-941789AD58C9}"/>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62FAE6E8-A24B-0494-3DCC-8E86669CE13E}"/>
              </a:ext>
            </a:extLst>
          </p:cNvPr>
          <p:cNvSpPr>
            <a:spLocks noGrp="1"/>
          </p:cNvSpPr>
          <p:nvPr>
            <p:ph type="sldNum" sz="quarter" idx="12"/>
          </p:nvPr>
        </p:nvSpPr>
        <p:spPr/>
        <p:txBody>
          <a:bodyPr/>
          <a:lstStyle/>
          <a:p>
            <a:fld id="{75ED8AC4-6D4A-4929-B50F-079CB5D31D8E}" type="slidenum">
              <a:rPr lang="en-US" smtClean="0"/>
              <a:t>22</a:t>
            </a:fld>
            <a:endParaRPr lang="en-US"/>
          </a:p>
        </p:txBody>
      </p:sp>
      <p:pic>
        <p:nvPicPr>
          <p:cNvPr id="6" name="Picture 5">
            <a:extLst>
              <a:ext uri="{FF2B5EF4-FFF2-40B4-BE49-F238E27FC236}">
                <a16:creationId xmlns:a16="http://schemas.microsoft.com/office/drawing/2014/main" id="{0AD98153-0815-BBE4-75AB-FA56997A3AF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43307" y="83935"/>
            <a:ext cx="5794009" cy="5170576"/>
          </a:xfrm>
          <a:prstGeom prst="rect">
            <a:avLst/>
          </a:prstGeom>
        </p:spPr>
      </p:pic>
      <p:sp>
        <p:nvSpPr>
          <p:cNvPr id="5" name="Arrow: Right 4" descr="arrow number pointing from sources to Juris-M screenshot">
            <a:extLst>
              <a:ext uri="{FF2B5EF4-FFF2-40B4-BE49-F238E27FC236}">
                <a16:creationId xmlns:a16="http://schemas.microsoft.com/office/drawing/2014/main" id="{86404746-EC01-0C7C-1DA8-801C8EE5A9E1}"/>
              </a:ext>
            </a:extLst>
          </p:cNvPr>
          <p:cNvSpPr/>
          <p:nvPr/>
        </p:nvSpPr>
        <p:spPr>
          <a:xfrm>
            <a:off x="5839192" y="1068752"/>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122351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97ACA-92A5-5E56-9B32-C93DD35A546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5997F65D-0607-FE4E-4961-8EF3DE64713C}"/>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8D5A3CC8-3FE7-7BA1-E5D6-E709DA2AC0FC}"/>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46AD1FFD-6CF9-1EF3-023C-1B10F7C9FF51}"/>
              </a:ext>
            </a:extLst>
          </p:cNvPr>
          <p:cNvSpPr>
            <a:spLocks noGrp="1"/>
          </p:cNvSpPr>
          <p:nvPr>
            <p:ph type="sldNum" sz="quarter" idx="12"/>
          </p:nvPr>
        </p:nvSpPr>
        <p:spPr/>
        <p:txBody>
          <a:bodyPr/>
          <a:lstStyle/>
          <a:p>
            <a:fld id="{75ED8AC4-6D4A-4929-B50F-079CB5D31D8E}" type="slidenum">
              <a:rPr lang="en-US" smtClean="0"/>
              <a:t>23</a:t>
            </a:fld>
            <a:endParaRPr lang="en-US"/>
          </a:p>
        </p:txBody>
      </p:sp>
      <p:pic>
        <p:nvPicPr>
          <p:cNvPr id="6" name="Picture 5">
            <a:extLst>
              <a:ext uri="{FF2B5EF4-FFF2-40B4-BE49-F238E27FC236}">
                <a16:creationId xmlns:a16="http://schemas.microsoft.com/office/drawing/2014/main" id="{29241CEF-136C-E011-FEA2-B32F8A748C4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43307" y="90475"/>
            <a:ext cx="5794009" cy="5157496"/>
          </a:xfrm>
          <a:prstGeom prst="rect">
            <a:avLst/>
          </a:prstGeom>
        </p:spPr>
      </p:pic>
      <p:sp>
        <p:nvSpPr>
          <p:cNvPr id="5" name="Arrow: Right 4" descr="arrow number pointing from sources to Juris-M screenshot">
            <a:extLst>
              <a:ext uri="{FF2B5EF4-FFF2-40B4-BE49-F238E27FC236}">
                <a16:creationId xmlns:a16="http://schemas.microsoft.com/office/drawing/2014/main" id="{9BD15F37-A2E6-9FEE-B686-8E6B7F7E2D7A}"/>
              </a:ext>
            </a:extLst>
          </p:cNvPr>
          <p:cNvSpPr/>
          <p:nvPr/>
        </p:nvSpPr>
        <p:spPr>
          <a:xfrm>
            <a:off x="6532222" y="183843"/>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171482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91412-BEA1-3E53-C3F2-1358225942A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F68514E0-CD4B-FE88-6F04-B22FDEEC4880}"/>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060B3EC3-4611-77B6-655F-DF4A547A0B17}"/>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EB2CB1F7-A1C9-4A2F-0D29-D9B75121D940}"/>
              </a:ext>
            </a:extLst>
          </p:cNvPr>
          <p:cNvSpPr>
            <a:spLocks noGrp="1"/>
          </p:cNvSpPr>
          <p:nvPr>
            <p:ph type="sldNum" sz="quarter" idx="12"/>
          </p:nvPr>
        </p:nvSpPr>
        <p:spPr/>
        <p:txBody>
          <a:bodyPr/>
          <a:lstStyle/>
          <a:p>
            <a:fld id="{75ED8AC4-6D4A-4929-B50F-079CB5D31D8E}" type="slidenum">
              <a:rPr lang="en-US" smtClean="0"/>
              <a:t>24</a:t>
            </a:fld>
            <a:endParaRPr lang="en-US"/>
          </a:p>
        </p:txBody>
      </p:sp>
      <p:pic>
        <p:nvPicPr>
          <p:cNvPr id="6" name="Picture 5">
            <a:extLst>
              <a:ext uri="{FF2B5EF4-FFF2-40B4-BE49-F238E27FC236}">
                <a16:creationId xmlns:a16="http://schemas.microsoft.com/office/drawing/2014/main" id="{9F32F15D-0804-5E6A-DF44-B4C725F9027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35960" y="83935"/>
            <a:ext cx="5808703" cy="5170577"/>
          </a:xfrm>
          <a:prstGeom prst="rect">
            <a:avLst/>
          </a:prstGeom>
        </p:spPr>
      </p:pic>
      <p:sp>
        <p:nvSpPr>
          <p:cNvPr id="10" name="Oval 9">
            <a:extLst>
              <a:ext uri="{FF2B5EF4-FFF2-40B4-BE49-F238E27FC236}">
                <a16:creationId xmlns:a16="http://schemas.microsoft.com/office/drawing/2014/main" id="{29E74B78-035F-C2D6-7928-A61EEB1E4A24}"/>
              </a:ext>
            </a:extLst>
          </p:cNvPr>
          <p:cNvSpPr/>
          <p:nvPr/>
        </p:nvSpPr>
        <p:spPr>
          <a:xfrm>
            <a:off x="6690241" y="964113"/>
            <a:ext cx="219806" cy="23164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descr="arrow number pointing from sources to Juris-M screenshot">
            <a:extLst>
              <a:ext uri="{FF2B5EF4-FFF2-40B4-BE49-F238E27FC236}">
                <a16:creationId xmlns:a16="http://schemas.microsoft.com/office/drawing/2014/main" id="{B5C8843B-7165-76D8-BCF6-560EA9D4814E}"/>
              </a:ext>
            </a:extLst>
          </p:cNvPr>
          <p:cNvSpPr/>
          <p:nvPr/>
        </p:nvSpPr>
        <p:spPr>
          <a:xfrm>
            <a:off x="6480351" y="190744"/>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2228375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P spid="5"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F6EF8-2D46-9D82-4435-DB02851AEC3E}"/>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B39D4272-18C5-EC6E-BCAC-DE9B1AD08229}"/>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E942B5C7-BA11-C198-C340-7ED47FF64CF2}"/>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66FFE0D9-2215-BE35-B557-B080B03A11E4}"/>
              </a:ext>
            </a:extLst>
          </p:cNvPr>
          <p:cNvSpPr>
            <a:spLocks noGrp="1"/>
          </p:cNvSpPr>
          <p:nvPr>
            <p:ph type="sldNum" sz="quarter" idx="12"/>
          </p:nvPr>
        </p:nvSpPr>
        <p:spPr/>
        <p:txBody>
          <a:bodyPr/>
          <a:lstStyle/>
          <a:p>
            <a:fld id="{75ED8AC4-6D4A-4929-B50F-079CB5D31D8E}" type="slidenum">
              <a:rPr lang="en-US" smtClean="0"/>
              <a:t>25</a:t>
            </a:fld>
            <a:endParaRPr lang="en-US"/>
          </a:p>
        </p:txBody>
      </p:sp>
      <p:pic>
        <p:nvPicPr>
          <p:cNvPr id="6" name="Picture 5">
            <a:extLst>
              <a:ext uri="{FF2B5EF4-FFF2-40B4-BE49-F238E27FC236}">
                <a16:creationId xmlns:a16="http://schemas.microsoft.com/office/drawing/2014/main" id="{A28C57DD-04CC-A715-98C6-87CF3B2EA67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35960" y="83935"/>
            <a:ext cx="5808703" cy="5170576"/>
          </a:xfrm>
          <a:prstGeom prst="rect">
            <a:avLst/>
          </a:prstGeom>
        </p:spPr>
      </p:pic>
      <p:sp>
        <p:nvSpPr>
          <p:cNvPr id="10" name="Oval 9">
            <a:extLst>
              <a:ext uri="{FF2B5EF4-FFF2-40B4-BE49-F238E27FC236}">
                <a16:creationId xmlns:a16="http://schemas.microsoft.com/office/drawing/2014/main" id="{5E464AD7-C1E4-D03F-E415-5C58C4FEEFAE}"/>
              </a:ext>
            </a:extLst>
          </p:cNvPr>
          <p:cNvSpPr/>
          <p:nvPr/>
        </p:nvSpPr>
        <p:spPr>
          <a:xfrm>
            <a:off x="6742113" y="184396"/>
            <a:ext cx="256564" cy="32555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4965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95FE4-4AC6-B13F-ADE4-650C8A396EAA}"/>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C9AC4EAB-B1C4-8300-B5CA-0DC26E234214}"/>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665221E3-1A6B-5BA5-D443-D9D49BBCBE90}"/>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5786D859-2B9E-CA98-2A53-4159C7BB2FE6}"/>
              </a:ext>
            </a:extLst>
          </p:cNvPr>
          <p:cNvSpPr>
            <a:spLocks noGrp="1"/>
          </p:cNvSpPr>
          <p:nvPr>
            <p:ph type="sldNum" sz="quarter" idx="12"/>
          </p:nvPr>
        </p:nvSpPr>
        <p:spPr/>
        <p:txBody>
          <a:bodyPr/>
          <a:lstStyle/>
          <a:p>
            <a:fld id="{75ED8AC4-6D4A-4929-B50F-079CB5D31D8E}" type="slidenum">
              <a:rPr lang="en-US" smtClean="0"/>
              <a:t>3</a:t>
            </a:fld>
            <a:endParaRPr lang="en-US"/>
          </a:p>
        </p:txBody>
      </p:sp>
      <p:pic>
        <p:nvPicPr>
          <p:cNvPr id="6" name="Picture 5">
            <a:extLst>
              <a:ext uri="{FF2B5EF4-FFF2-40B4-BE49-F238E27FC236}">
                <a16:creationId xmlns:a16="http://schemas.microsoft.com/office/drawing/2014/main" id="{291E45A6-1039-F0B1-CC26-989906E072B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41401" y="82233"/>
            <a:ext cx="5797822" cy="5173979"/>
          </a:xfrm>
          <a:prstGeom prst="rect">
            <a:avLst/>
          </a:prstGeom>
        </p:spPr>
      </p:pic>
      <p:sp>
        <p:nvSpPr>
          <p:cNvPr id="5" name="Rectangle: Rounded Corners 4">
            <a:extLst>
              <a:ext uri="{FF2B5EF4-FFF2-40B4-BE49-F238E27FC236}">
                <a16:creationId xmlns:a16="http://schemas.microsoft.com/office/drawing/2014/main" id="{D545B88D-15C5-839D-AA76-E669F7B3DBFA}"/>
              </a:ext>
            </a:extLst>
          </p:cNvPr>
          <p:cNvSpPr/>
          <p:nvPr/>
        </p:nvSpPr>
        <p:spPr>
          <a:xfrm>
            <a:off x="2382395" y="502261"/>
            <a:ext cx="2057722" cy="570401"/>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7770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5EFA9-B2CD-CECB-0999-201149481D51}"/>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634944EE-E3F1-1134-A05C-71DA0AE8D26C}"/>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8A3CCC5A-436B-373F-FB34-56676F747652}"/>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14437028-BBE4-5B75-5896-13B7AF6080B2}"/>
              </a:ext>
            </a:extLst>
          </p:cNvPr>
          <p:cNvSpPr>
            <a:spLocks noGrp="1"/>
          </p:cNvSpPr>
          <p:nvPr>
            <p:ph type="sldNum" sz="quarter" idx="12"/>
          </p:nvPr>
        </p:nvSpPr>
        <p:spPr/>
        <p:txBody>
          <a:bodyPr/>
          <a:lstStyle/>
          <a:p>
            <a:fld id="{75ED8AC4-6D4A-4929-B50F-079CB5D31D8E}" type="slidenum">
              <a:rPr lang="en-US" smtClean="0"/>
              <a:t>4</a:t>
            </a:fld>
            <a:endParaRPr lang="en-US"/>
          </a:p>
        </p:txBody>
      </p:sp>
      <p:pic>
        <p:nvPicPr>
          <p:cNvPr id="6" name="Picture 5">
            <a:extLst>
              <a:ext uri="{FF2B5EF4-FFF2-40B4-BE49-F238E27FC236}">
                <a16:creationId xmlns:a16="http://schemas.microsoft.com/office/drawing/2014/main" id="{E79EF197-11D3-803F-316A-5E373D70D6C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41400" y="82233"/>
            <a:ext cx="5797824" cy="5173980"/>
          </a:xfrm>
          <a:prstGeom prst="rect">
            <a:avLst/>
          </a:prstGeom>
        </p:spPr>
      </p:pic>
      <p:pic>
        <p:nvPicPr>
          <p:cNvPr id="10" name="Picture 9">
            <a:extLst>
              <a:ext uri="{FF2B5EF4-FFF2-40B4-BE49-F238E27FC236}">
                <a16:creationId xmlns:a16="http://schemas.microsoft.com/office/drawing/2014/main" id="{D12121A7-0C63-3C78-343B-26C11F5A3E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60246" y="956204"/>
            <a:ext cx="3963733" cy="3426038"/>
          </a:xfrm>
          <a:prstGeom prst="rect">
            <a:avLst/>
          </a:prstGeom>
          <a:ln w="19050">
            <a:solidFill>
              <a:srgbClr val="7030A0"/>
            </a:solidFill>
          </a:ln>
          <a:effectLst>
            <a:outerShdw blurRad="50800" dist="88900" dir="2700000" algn="tl" rotWithShape="0">
              <a:prstClr val="black">
                <a:alpha val="40000"/>
              </a:prstClr>
            </a:outerShdw>
          </a:effectLst>
        </p:spPr>
      </p:pic>
    </p:spTree>
    <p:extLst>
      <p:ext uri="{BB962C8B-B14F-4D97-AF65-F5344CB8AC3E}">
        <p14:creationId xmlns:p14="http://schemas.microsoft.com/office/powerpoint/2010/main" val="3116577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5BFD2-5C09-3280-B20B-60A0E8D1C737}"/>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D85B4288-DF61-9E8A-E08F-832926D4BB2F}"/>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A7630C68-F4C3-CBF1-533E-8302C6FEF0D2}"/>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3E333413-1B63-AB66-D8AE-848A47ED4E78}"/>
              </a:ext>
            </a:extLst>
          </p:cNvPr>
          <p:cNvSpPr>
            <a:spLocks noGrp="1"/>
          </p:cNvSpPr>
          <p:nvPr>
            <p:ph type="sldNum" sz="quarter" idx="12"/>
          </p:nvPr>
        </p:nvSpPr>
        <p:spPr/>
        <p:txBody>
          <a:bodyPr/>
          <a:lstStyle/>
          <a:p>
            <a:fld id="{75ED8AC4-6D4A-4929-B50F-079CB5D31D8E}" type="slidenum">
              <a:rPr lang="en-US" smtClean="0"/>
              <a:t>5</a:t>
            </a:fld>
            <a:endParaRPr lang="en-US"/>
          </a:p>
        </p:txBody>
      </p:sp>
      <p:pic>
        <p:nvPicPr>
          <p:cNvPr id="6" name="Picture 5">
            <a:extLst>
              <a:ext uri="{FF2B5EF4-FFF2-40B4-BE49-F238E27FC236}">
                <a16:creationId xmlns:a16="http://schemas.microsoft.com/office/drawing/2014/main" id="{671E57D0-6B6E-DF96-958F-4F4C7D53F10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41400" y="82233"/>
            <a:ext cx="5797824" cy="5173980"/>
          </a:xfrm>
          <a:prstGeom prst="rect">
            <a:avLst/>
          </a:prstGeom>
        </p:spPr>
      </p:pic>
      <p:pic>
        <p:nvPicPr>
          <p:cNvPr id="10" name="Picture 9">
            <a:extLst>
              <a:ext uri="{FF2B5EF4-FFF2-40B4-BE49-F238E27FC236}">
                <a16:creationId xmlns:a16="http://schemas.microsoft.com/office/drawing/2014/main" id="{66FAA19D-8C3A-92E0-3C62-17B67CE1C66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60246" y="1128212"/>
            <a:ext cx="3963733" cy="3082021"/>
          </a:xfrm>
          <a:prstGeom prst="rect">
            <a:avLst/>
          </a:prstGeom>
          <a:ln w="19050">
            <a:solidFill>
              <a:srgbClr val="7030A0"/>
            </a:solidFill>
          </a:ln>
          <a:effectLst>
            <a:outerShdw blurRad="50800" dist="88900" dir="2700000" algn="tl" rotWithShape="0">
              <a:prstClr val="black">
                <a:alpha val="40000"/>
              </a:prstClr>
            </a:outerShdw>
          </a:effectLst>
        </p:spPr>
      </p:pic>
      <p:sp>
        <p:nvSpPr>
          <p:cNvPr id="5" name="Arrow: Right 4" descr="arrow number pointing from sources to Juris-M screenshot">
            <a:extLst>
              <a:ext uri="{FF2B5EF4-FFF2-40B4-BE49-F238E27FC236}">
                <a16:creationId xmlns:a16="http://schemas.microsoft.com/office/drawing/2014/main" id="{9F5558B3-96D8-9678-B770-9D5CC603F92B}"/>
              </a:ext>
            </a:extLst>
          </p:cNvPr>
          <p:cNvSpPr/>
          <p:nvPr/>
        </p:nvSpPr>
        <p:spPr>
          <a:xfrm>
            <a:off x="6827838" y="3839619"/>
            <a:ext cx="419781" cy="301626"/>
          </a:xfrm>
          <a:prstGeom prst="rightArrow">
            <a:avLst/>
          </a:prstGeom>
          <a:solidFill>
            <a:srgbClr val="00B05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523681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DB21B-A7ED-9FBA-68DB-D950ECA31D3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2CB66247-279F-E304-FDA1-78DDD32C232F}"/>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9B3B4AFE-2B17-B9A2-8BB3-DC7F5C9050EA}"/>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430C6506-5149-098B-69AD-92CA79056AB2}"/>
              </a:ext>
            </a:extLst>
          </p:cNvPr>
          <p:cNvSpPr>
            <a:spLocks noGrp="1"/>
          </p:cNvSpPr>
          <p:nvPr>
            <p:ph type="sldNum" sz="quarter" idx="12"/>
          </p:nvPr>
        </p:nvSpPr>
        <p:spPr/>
        <p:txBody>
          <a:bodyPr/>
          <a:lstStyle/>
          <a:p>
            <a:fld id="{75ED8AC4-6D4A-4929-B50F-079CB5D31D8E}" type="slidenum">
              <a:rPr lang="en-US" smtClean="0"/>
              <a:t>6</a:t>
            </a:fld>
            <a:endParaRPr lang="en-US"/>
          </a:p>
        </p:txBody>
      </p:sp>
      <p:pic>
        <p:nvPicPr>
          <p:cNvPr id="6" name="Picture 5">
            <a:extLst>
              <a:ext uri="{FF2B5EF4-FFF2-40B4-BE49-F238E27FC236}">
                <a16:creationId xmlns:a16="http://schemas.microsoft.com/office/drawing/2014/main" id="{3AD569ED-579A-1540-98AE-4E226131E91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41400" y="82233"/>
            <a:ext cx="5797824" cy="5173980"/>
          </a:xfrm>
          <a:prstGeom prst="rect">
            <a:avLst/>
          </a:prstGeom>
        </p:spPr>
      </p:pic>
      <p:pic>
        <p:nvPicPr>
          <p:cNvPr id="10" name="Picture 9">
            <a:extLst>
              <a:ext uri="{FF2B5EF4-FFF2-40B4-BE49-F238E27FC236}">
                <a16:creationId xmlns:a16="http://schemas.microsoft.com/office/drawing/2014/main" id="{21EC1B77-EA57-8A23-81D5-9DEA861DFF2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60246" y="1128212"/>
            <a:ext cx="3963732" cy="3082021"/>
          </a:xfrm>
          <a:prstGeom prst="rect">
            <a:avLst/>
          </a:prstGeom>
          <a:ln w="19050">
            <a:solidFill>
              <a:srgbClr val="7030A0"/>
            </a:solidFill>
          </a:ln>
          <a:effectLst>
            <a:outerShdw blurRad="50800" dist="88900" dir="2700000" algn="tl" rotWithShape="0">
              <a:prstClr val="black">
                <a:alpha val="40000"/>
              </a:prstClr>
            </a:outerShdw>
          </a:effectLst>
        </p:spPr>
      </p:pic>
      <p:sp>
        <p:nvSpPr>
          <p:cNvPr id="5" name="Arrow: Right 4" descr="arrow number pointing from sources to Juris-M screenshot">
            <a:extLst>
              <a:ext uri="{FF2B5EF4-FFF2-40B4-BE49-F238E27FC236}">
                <a16:creationId xmlns:a16="http://schemas.microsoft.com/office/drawing/2014/main" id="{9A9599B2-C1F5-0433-BB74-DD043FEAE84F}"/>
              </a:ext>
            </a:extLst>
          </p:cNvPr>
          <p:cNvSpPr/>
          <p:nvPr/>
        </p:nvSpPr>
        <p:spPr>
          <a:xfrm>
            <a:off x="4550355" y="2137653"/>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
        <p:nvSpPr>
          <p:cNvPr id="7" name="Arrow: Right 6" descr="arrow number pointing from sources to Juris-M screenshot">
            <a:extLst>
              <a:ext uri="{FF2B5EF4-FFF2-40B4-BE49-F238E27FC236}">
                <a16:creationId xmlns:a16="http://schemas.microsoft.com/office/drawing/2014/main" id="{B280EC7A-0D4E-BC25-C90E-AD3227467BD3}"/>
              </a:ext>
            </a:extLst>
          </p:cNvPr>
          <p:cNvSpPr/>
          <p:nvPr/>
        </p:nvSpPr>
        <p:spPr>
          <a:xfrm>
            <a:off x="6910047" y="3846292"/>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123684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2C6D4-EE2A-51D3-5693-06C26A07E9C1}"/>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6CED4148-BB2D-D3C7-050A-279D71F821D9}"/>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5EDE04B8-0ED1-0107-651A-622EC7464F6B}"/>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18990560-CAB9-44DF-80D0-57C25365B096}"/>
              </a:ext>
            </a:extLst>
          </p:cNvPr>
          <p:cNvSpPr>
            <a:spLocks noGrp="1"/>
          </p:cNvSpPr>
          <p:nvPr>
            <p:ph type="sldNum" sz="quarter" idx="12"/>
          </p:nvPr>
        </p:nvSpPr>
        <p:spPr/>
        <p:txBody>
          <a:bodyPr/>
          <a:lstStyle/>
          <a:p>
            <a:fld id="{75ED8AC4-6D4A-4929-B50F-079CB5D31D8E}" type="slidenum">
              <a:rPr lang="en-US" smtClean="0"/>
              <a:t>7</a:t>
            </a:fld>
            <a:endParaRPr lang="en-US"/>
          </a:p>
        </p:txBody>
      </p:sp>
      <p:pic>
        <p:nvPicPr>
          <p:cNvPr id="6" name="Picture 5">
            <a:extLst>
              <a:ext uri="{FF2B5EF4-FFF2-40B4-BE49-F238E27FC236}">
                <a16:creationId xmlns:a16="http://schemas.microsoft.com/office/drawing/2014/main" id="{BBAF8D50-05C8-A121-857E-13DC18BECE2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41400" y="82233"/>
            <a:ext cx="5797824" cy="5173980"/>
          </a:xfrm>
          <a:prstGeom prst="rect">
            <a:avLst/>
          </a:prstGeom>
        </p:spPr>
      </p:pic>
      <p:pic>
        <p:nvPicPr>
          <p:cNvPr id="10" name="Picture 9">
            <a:extLst>
              <a:ext uri="{FF2B5EF4-FFF2-40B4-BE49-F238E27FC236}">
                <a16:creationId xmlns:a16="http://schemas.microsoft.com/office/drawing/2014/main" id="{41605D62-E83D-47AE-E016-8EB95F07D22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60246" y="1128212"/>
            <a:ext cx="3963732" cy="3082020"/>
          </a:xfrm>
          <a:prstGeom prst="rect">
            <a:avLst/>
          </a:prstGeom>
          <a:ln w="19050">
            <a:solidFill>
              <a:srgbClr val="7030A0"/>
            </a:solidFill>
          </a:ln>
          <a:effectLst>
            <a:outerShdw blurRad="50800" dist="88900" dir="2700000" algn="tl" rotWithShape="0">
              <a:prstClr val="black">
                <a:alpha val="40000"/>
              </a:prstClr>
            </a:outerShdw>
          </a:effectLst>
        </p:spPr>
      </p:pic>
      <p:sp>
        <p:nvSpPr>
          <p:cNvPr id="7" name="Arrow: Right 6" descr="arrow number pointing from sources to Juris-M screenshot">
            <a:extLst>
              <a:ext uri="{FF2B5EF4-FFF2-40B4-BE49-F238E27FC236}">
                <a16:creationId xmlns:a16="http://schemas.microsoft.com/office/drawing/2014/main" id="{5A349F7D-4715-EC8E-BF8B-C31479E7D370}"/>
              </a:ext>
            </a:extLst>
          </p:cNvPr>
          <p:cNvSpPr/>
          <p:nvPr/>
        </p:nvSpPr>
        <p:spPr>
          <a:xfrm>
            <a:off x="6910047" y="3846292"/>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3190848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1F351-8727-EE43-D857-B6AFD730DA7C}"/>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9A1EC8F5-85ED-A6E9-D7FE-D1C3E00403E0}"/>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052690B8-510A-A9DF-A769-440CB0F8F291}"/>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2DB86F6C-B427-C676-EC0A-F28E64A4A1FD}"/>
              </a:ext>
            </a:extLst>
          </p:cNvPr>
          <p:cNvSpPr>
            <a:spLocks noGrp="1"/>
          </p:cNvSpPr>
          <p:nvPr>
            <p:ph type="sldNum" sz="quarter" idx="12"/>
          </p:nvPr>
        </p:nvSpPr>
        <p:spPr/>
        <p:txBody>
          <a:bodyPr/>
          <a:lstStyle/>
          <a:p>
            <a:fld id="{75ED8AC4-6D4A-4929-B50F-079CB5D31D8E}" type="slidenum">
              <a:rPr lang="en-US" smtClean="0"/>
              <a:t>8</a:t>
            </a:fld>
            <a:endParaRPr lang="en-US"/>
          </a:p>
        </p:txBody>
      </p:sp>
      <p:pic>
        <p:nvPicPr>
          <p:cNvPr id="6" name="Picture 5">
            <a:extLst>
              <a:ext uri="{FF2B5EF4-FFF2-40B4-BE49-F238E27FC236}">
                <a16:creationId xmlns:a16="http://schemas.microsoft.com/office/drawing/2014/main" id="{11243FAA-1FBB-1526-905E-EBB16B7FBD0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41400" y="82233"/>
            <a:ext cx="5797824" cy="5173980"/>
          </a:xfrm>
          <a:prstGeom prst="rect">
            <a:avLst/>
          </a:prstGeom>
        </p:spPr>
      </p:pic>
      <p:pic>
        <p:nvPicPr>
          <p:cNvPr id="10" name="Picture 9">
            <a:extLst>
              <a:ext uri="{FF2B5EF4-FFF2-40B4-BE49-F238E27FC236}">
                <a16:creationId xmlns:a16="http://schemas.microsoft.com/office/drawing/2014/main" id="{3C6DC2AC-EBB8-C3F2-FCBD-0FA902DD45F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60246" y="1128212"/>
            <a:ext cx="3963731" cy="3082020"/>
          </a:xfrm>
          <a:prstGeom prst="rect">
            <a:avLst/>
          </a:prstGeom>
          <a:ln w="19050">
            <a:solidFill>
              <a:srgbClr val="7030A0"/>
            </a:solidFill>
          </a:ln>
          <a:effectLst>
            <a:outerShdw blurRad="50800" dist="88900" dir="2700000" algn="tl" rotWithShape="0">
              <a:prstClr val="black">
                <a:alpha val="40000"/>
              </a:prstClr>
            </a:outerShdw>
          </a:effectLst>
        </p:spPr>
      </p:pic>
      <p:sp>
        <p:nvSpPr>
          <p:cNvPr id="7" name="Arrow: Right 6" descr="arrow number pointing from sources to Juris-M screenshot">
            <a:extLst>
              <a:ext uri="{FF2B5EF4-FFF2-40B4-BE49-F238E27FC236}">
                <a16:creationId xmlns:a16="http://schemas.microsoft.com/office/drawing/2014/main" id="{B9CA0A61-716B-8942-17CC-2769AE978CEA}"/>
              </a:ext>
            </a:extLst>
          </p:cNvPr>
          <p:cNvSpPr/>
          <p:nvPr/>
        </p:nvSpPr>
        <p:spPr>
          <a:xfrm>
            <a:off x="6910047" y="3846292"/>
            <a:ext cx="419781" cy="301626"/>
          </a:xfrm>
          <a:prstGeom prst="rightArrow">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B050"/>
              </a:solidFill>
            </a:endParaRPr>
          </a:p>
        </p:txBody>
      </p:sp>
    </p:spTree>
    <p:extLst>
      <p:ext uri="{BB962C8B-B14F-4D97-AF65-F5344CB8AC3E}">
        <p14:creationId xmlns:p14="http://schemas.microsoft.com/office/powerpoint/2010/main" val="1137178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2158B-DF73-E80B-06BA-98104C1B5ABF}"/>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2FAC17A6-84CE-9D51-5C6C-200848F52997}"/>
              </a:ext>
            </a:extLst>
          </p:cNvPr>
          <p:cNvSpPr>
            <a:spLocks noGrp="1"/>
          </p:cNvSpPr>
          <p:nvPr>
            <p:ph type="dt" sz="half" idx="10"/>
          </p:nvPr>
        </p:nvSpPr>
        <p:spPr/>
        <p:txBody>
          <a:bodyPr/>
          <a:lstStyle/>
          <a:p>
            <a:r>
              <a:rPr lang="en-US"/>
              <a:t>17 September 2026</a:t>
            </a:r>
          </a:p>
        </p:txBody>
      </p:sp>
      <p:sp>
        <p:nvSpPr>
          <p:cNvPr id="3" name="Footer Placeholder 2">
            <a:extLst>
              <a:ext uri="{FF2B5EF4-FFF2-40B4-BE49-F238E27FC236}">
                <a16:creationId xmlns:a16="http://schemas.microsoft.com/office/drawing/2014/main" id="{CEA0177A-B839-8F58-3B14-CD3194DC75C1}"/>
              </a:ext>
            </a:extLst>
          </p:cNvPr>
          <p:cNvSpPr>
            <a:spLocks noGrp="1"/>
          </p:cNvSpPr>
          <p:nvPr>
            <p:ph type="ftr" sz="quarter" idx="11"/>
          </p:nvPr>
        </p:nvSpPr>
        <p:spPr/>
        <p:txBody>
          <a:bodyPr/>
          <a:lstStyle/>
          <a:p>
            <a:r>
              <a:rPr lang="en-US"/>
              <a:t>zotero windows install</a:t>
            </a:r>
          </a:p>
        </p:txBody>
      </p:sp>
      <p:sp>
        <p:nvSpPr>
          <p:cNvPr id="4" name="Slide Number Placeholder 3">
            <a:extLst>
              <a:ext uri="{FF2B5EF4-FFF2-40B4-BE49-F238E27FC236}">
                <a16:creationId xmlns:a16="http://schemas.microsoft.com/office/drawing/2014/main" id="{F5372723-B547-4AA9-5641-BC133A272F5B}"/>
              </a:ext>
            </a:extLst>
          </p:cNvPr>
          <p:cNvSpPr>
            <a:spLocks noGrp="1"/>
          </p:cNvSpPr>
          <p:nvPr>
            <p:ph type="sldNum" sz="quarter" idx="12"/>
          </p:nvPr>
        </p:nvSpPr>
        <p:spPr/>
        <p:txBody>
          <a:bodyPr/>
          <a:lstStyle/>
          <a:p>
            <a:fld id="{75ED8AC4-6D4A-4929-B50F-079CB5D31D8E}" type="slidenum">
              <a:rPr lang="en-US" smtClean="0"/>
              <a:t>9</a:t>
            </a:fld>
            <a:endParaRPr lang="en-US"/>
          </a:p>
        </p:txBody>
      </p:sp>
      <p:pic>
        <p:nvPicPr>
          <p:cNvPr id="6" name="Picture 5">
            <a:extLst>
              <a:ext uri="{FF2B5EF4-FFF2-40B4-BE49-F238E27FC236}">
                <a16:creationId xmlns:a16="http://schemas.microsoft.com/office/drawing/2014/main" id="{09670C6B-7677-3E47-D74C-9CD4B8FA5CA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129127" y="291294"/>
            <a:ext cx="5822370" cy="4755857"/>
          </a:xfrm>
          <a:prstGeom prst="rect">
            <a:avLst/>
          </a:prstGeom>
        </p:spPr>
      </p:pic>
    </p:spTree>
    <p:extLst>
      <p:ext uri="{BB962C8B-B14F-4D97-AF65-F5344CB8AC3E}">
        <p14:creationId xmlns:p14="http://schemas.microsoft.com/office/powerpoint/2010/main" val="2999960517"/>
      </p:ext>
    </p:extLst>
  </p:cSld>
  <p:clrMapOvr>
    <a:masterClrMapping/>
  </p:clrMapOvr>
</p:sld>
</file>

<file path=ppt/theme/theme1.xml><?xml version="1.0" encoding="utf-8"?>
<a:theme xmlns:a="http://schemas.openxmlformats.org/drawingml/2006/main" name="Custom Design">
  <a:themeElements>
    <a:clrScheme name="Custom 1">
      <a:dk1>
        <a:srgbClr val="C9F0FE"/>
      </a:dk1>
      <a:lt1>
        <a:srgbClr val="DBEEF3"/>
      </a:lt1>
      <a:dk2>
        <a:srgbClr val="00B0F0"/>
      </a:dk2>
      <a:lt2>
        <a:srgbClr val="DBEEF3"/>
      </a:lt2>
      <a:accent1>
        <a:srgbClr val="B7DDE8"/>
      </a:accent1>
      <a:accent2>
        <a:srgbClr val="84C5D6"/>
      </a:accent2>
      <a:accent3>
        <a:srgbClr val="9BBB59"/>
      </a:accent3>
      <a:accent4>
        <a:srgbClr val="8064A2"/>
      </a:accent4>
      <a:accent5>
        <a:srgbClr val="4BACC6"/>
      </a:accent5>
      <a:accent6>
        <a:srgbClr val="FDEADA"/>
      </a:accent6>
      <a:hlink>
        <a:srgbClr val="DBEEF3"/>
      </a:hlink>
      <a:folHlink>
        <a:srgbClr val="DBEEF3"/>
      </a:folHlink>
    </a:clrScheme>
    <a:fontScheme name="Custom 1">
      <a:majorFont>
        <a:latin typeface="Proxima Nova Alt Rg"/>
        <a:ea typeface=""/>
        <a:cs typeface=""/>
      </a:majorFont>
      <a:minorFont>
        <a:latin typeface="Proxima Nova Alt Rg"/>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Proxima Nova Alt Rg"/>
        <a:ea typeface=""/>
        <a:cs typeface=""/>
      </a:majorFont>
      <a:minorFont>
        <a:latin typeface="Proxima Nova Alt Rg"/>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3680</TotalTime>
  <Words>1167</Words>
  <Application>Microsoft Office PowerPoint</Application>
  <PresentationFormat>Custom</PresentationFormat>
  <Paragraphs>134</Paragraphs>
  <Slides>25</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Proxima Nova Alt Rg</vt:lpstr>
      <vt:lpstr>Custom Design</vt:lpstr>
      <vt:lpstr>installing Zotero on Windows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Washington College of Law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Immigration Research Resources</dc:title>
  <dc:subject/>
  <dc:creator>WCL User</dc:creator>
  <dc:description/>
  <cp:lastModifiedBy>John Heywood</cp:lastModifiedBy>
  <cp:revision>560</cp:revision>
  <dcterms:created xsi:type="dcterms:W3CDTF">2016-08-31T14:05:31Z</dcterms:created>
  <dcterms:modified xsi:type="dcterms:W3CDTF">2026-08-31T19:16:33Z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Washington College of Law</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On-screen Show (4:3)</vt:lpwstr>
  </property>
  <property fmtid="{D5CDD505-2E9C-101B-9397-08002B2CF9AE}" pid="10" name="ScaleCrop">
    <vt:bool>false</vt:bool>
  </property>
  <property fmtid="{D5CDD505-2E9C-101B-9397-08002B2CF9AE}" pid="11" name="ShareDoc">
    <vt:bool>false</vt:bool>
  </property>
  <property fmtid="{D5CDD505-2E9C-101B-9397-08002B2CF9AE}" pid="12" name="Slides">
    <vt:i4>22</vt:i4>
  </property>
</Properties>
</file>